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.xml" ContentType="application/vnd.openxmlformats-officedocument.presentationml.notesSlide+xml"/>
  <Override PartName="/ppt/tags/tag41.xml" ContentType="application/vnd.openxmlformats-officedocument.presentationml.tags+xml"/>
  <Override PartName="/ppt/notesSlides/notesSlide2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77" r:id="rId4"/>
    <p:sldId id="298" r:id="rId5"/>
    <p:sldId id="302" r:id="rId6"/>
    <p:sldId id="303" r:id="rId7"/>
    <p:sldId id="304" r:id="rId8"/>
    <p:sldId id="305" r:id="rId9"/>
    <p:sldId id="290" r:id="rId10"/>
    <p:sldId id="278" r:id="rId11"/>
    <p:sldId id="295" r:id="rId12"/>
    <p:sldId id="306" r:id="rId13"/>
    <p:sldId id="296" r:id="rId14"/>
    <p:sldId id="262" r:id="rId15"/>
    <p:sldId id="292" r:id="rId16"/>
    <p:sldId id="307" r:id="rId17"/>
    <p:sldId id="299" r:id="rId18"/>
    <p:sldId id="293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8D9"/>
    <a:srgbClr val="DD8C5B"/>
    <a:srgbClr val="D3355E"/>
    <a:srgbClr val="33B142"/>
    <a:srgbClr val="EE7218"/>
    <a:srgbClr val="3CB44A"/>
    <a:srgbClr val="E0191D"/>
    <a:srgbClr val="E6A23B"/>
    <a:srgbClr val="166EB4"/>
    <a:srgbClr val="DC5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47C41-E60F-4F41-8FB4-C9785E9FAF2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4C772-3CBB-4459-8E35-B35E2BB582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6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设计</a:t>
            </a:r>
            <a:r>
              <a:rPr lang="en-US" altLang="zh-CN" dirty="0"/>
              <a:t>】:https://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378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739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299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838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623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798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209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47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848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A4C772-3CBB-4459-8E35-B35E2BB582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614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48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21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7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61331"/>
      </p:ext>
    </p:extLst>
  </p:cSld>
  <p:clrMapOvr>
    <a:masterClrMapping/>
  </p:clrMapOvr>
  <p:transition spd="slow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246313"/>
      </p:ext>
    </p:extLst>
  </p:cSld>
  <p:clrMapOvr>
    <a:masterClrMapping/>
  </p:clrMapOvr>
  <p:transition spd="slow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09553"/>
      </p:ext>
    </p:extLst>
  </p:cSld>
  <p:clrMapOvr>
    <a:masterClrMapping/>
  </p:clrMapOvr>
  <p:transition spd="slow" advTm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任意多边形(F)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任意多边形(F)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任意多边形(F)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任意多边形(F)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任意多边形(F)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任意多边形(F)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任意多边形(F)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任意多边形(F)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任意多边形(F)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任意多边形(F)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任意多边形(F)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任意多边形(F)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任意多边形(F)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任意多边形(F)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任意多边形(F)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任意多边形(F)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任意多边形(F)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任意多边形(F)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任意多边形(F)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任意多边形(F)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任意多边形(F)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任意多边形(F)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任意多边形(F)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任意多边形(F)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任意多边形(F)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" name="任意多边形(F)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1" name="任意多边形(F)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" name="任意多边形(F)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" name="任意多边形(F)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" name="任意多边形(F)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任意多边形(F)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6" name="任意多边形(F)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任意多边形(F)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任意多边形(F)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任意多边形(F)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任意多边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(F)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3" name="任意多边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4" name="任意多边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5" name="任意多边形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6" name="任意多边形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7" name="任意多边形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8" name="任意多边形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49" name="任意多边形(F)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0" name="组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任意多边形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2" name="任意多边形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任意多边形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" name="任意多边形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5" name="任意多边形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任意多边形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任意多边形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任意多边形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9" name="任意多边形(F)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0" name="任意多边形(F)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1" name="组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任意多边形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3" name="任意多边形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4" name="任意多边形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5" name="任意多边形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6" name="任意多边形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7" name="任意多边形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8" name="任意多边形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" name="任意多边形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任意多边形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任意多边形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任意多边形(F)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任意多边形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任意多边形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任意多边形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任意多边形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7" name="任意多边形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8" name="任意多边形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9" name="任意多边形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0" name="任意多边形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1" name="组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任意多边形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3" name="任意多边形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4" name="任意多边形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5" name="任意多边形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6" name="任意多边形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7" name="组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任意多边形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9" name="任意多边形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0" name="任意多边形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1" name="任意多边形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" name="任意多边形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3" name="任意多边形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94" name="组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任意多边形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6" name="任意多边形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7" name="任意多边形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8" name="任意多边形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99" name="组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任意多边形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1" name="任意多边形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2" name="任意多边形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3" name="任意多边形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4" name="任意多边形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" name="任意多边形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06" name="组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任意多边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8" name="任意多边形(F)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9" name="任意多边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0" name="任意多边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1" name="任意多边形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2" name="任意多边形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3" name="任意多边形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4" name="任意多边形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15" name="任意多边形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6" name="任意多边形(F)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17" name="组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任意多边形(F)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9" name="任意多边形(F)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0" name="任意多边形(F)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1" name="任意多边形(F)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2" name="任意多边形(F)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3" name="任意多边形(F)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4" name="任意多边形(F)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5" name="任意多边形(F)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6" name="任意多边形(F)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7" name="任意多边形(F)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8" name="任意多边形(F)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9" name="任意多边形(F)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0" name="任意多边形(F)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1" name="任意多边形(F)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2" name="任意多边形(F)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3" name="任意多边形(F)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4" name="任意多边形(F)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5" name="任意多边形(F)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6" name="任意多边形(F)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7" name="任意多边形(F)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8" name="任意多边形(F)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9" name="任意多边形(F)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0" name="任意多边形(F)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1" name="任意多边形(F)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2" name="任意多边形(F)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3" name="任意多边形(F)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4" name="任意多边形(F)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5" name="任意多边形(F)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46" name="组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任意多边形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8" name="任意多边形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9" name="任意多边形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0" name="任意多边形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1" name="任意多边形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2" name="任意多边形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3" name="任意多边形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4" name="任意多边形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5" name="任意多边形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6" name="任意多边形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7" name="任意多边形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8" name="任意多边形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9" name="任意多边形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0" name="任意多边形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1" name="任意多边形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2" name="任意多边形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3" name="任意多边形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4" name="任意多边形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5" name="任意多边形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6" name="任意多边形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7" name="任意多边形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8" name="任意多边形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9" name="任意多边形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0" name="任意多边形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71" name="组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任意多边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3" name="任意多边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4" name="任意多边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5" name="任意多边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6" name="任意多边形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7" name="任意多边形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8" name="任意多边形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9" name="任意多边形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rtlCol="0" anchor="b">
            <a:normAutofit/>
          </a:bodyPr>
          <a:lstStyle>
            <a:lvl1pPr algn="ctr">
              <a:defRPr sz="66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459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002E73-C82B-48C7-8F47-E594D1AB498C}" type="datetime2">
              <a:rPr lang="zh-CN" altLang="en-US" smtClean="0"/>
              <a:t>2019年6月9日</a:t>
            </a:fld>
            <a:endParaRPr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21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rtlCol="0" anchor="b">
            <a:normAutofit/>
          </a:bodyPr>
          <a:lstStyle>
            <a:lvl1pPr algn="l">
              <a:defRPr sz="5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rtlCol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28455-AE8F-4149-9E9F-3A0B284E13A1}" type="datetime2">
              <a:rPr lang="zh-CN" altLang="en-US" smtClean="0"/>
              <a:t>2019年6月9日</a:t>
            </a:fld>
            <a:endParaRPr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3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7449F5-E588-4587-95A6-99F8067CC9CD}" type="datetime2">
              <a:rPr lang="zh-CN" altLang="en-US" smtClean="0"/>
              <a:t>2019年6月9日</a:t>
            </a:fld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D9F1B2-D5D6-4FC0-83B7-D4057A124299}" type="datetime2">
              <a:rPr lang="zh-CN" altLang="en-US" smtClean="0"/>
              <a:t>2019年6月9日</a:t>
            </a:fld>
            <a:endParaRPr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(F)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dirty="0">
              <a:latin typeface="宋体" panose="02010600030101010101" pitchFamily="2" charset="-122"/>
            </a:endParaRPr>
          </a:p>
        </p:txBody>
      </p:sp>
      <p:sp>
        <p:nvSpPr>
          <p:cNvPr id="7" name="任意多边形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dirty="0">
              <a:latin typeface="宋体" panose="02010600030101010101" pitchFamily="2" charset="-122"/>
            </a:endParaRPr>
          </a:p>
        </p:txBody>
      </p:sp>
      <p:sp>
        <p:nvSpPr>
          <p:cNvPr id="8" name="任意多边形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dirty="0">
              <a:latin typeface="宋体" panose="02010600030101010101" pitchFamily="2" charset="-122"/>
            </a:endParaRPr>
          </a:p>
        </p:txBody>
      </p:sp>
      <p:grpSp>
        <p:nvGrpSpPr>
          <p:cNvPr id="9" name="组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任意多边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1" name="任意多边形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2" name="任意多边形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3" name="任意多边形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4" name="任意多边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5" name="任意多边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6" name="任意多边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7" name="任意多边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8" name="任意多边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9" name="任意多边形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0" name="任意多边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1" name="任意多边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2" name="任意多边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3" name="任意多边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4" name="任意多边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5" name="任意多边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6" name="任意多边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7" name="任意多边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8" name="任意多边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9" name="任意多边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0" name="任意多边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1" name="任意多边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2" name="任意多边形(F)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3" name="任意多边形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4" name="任意多边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5" name="任意多边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6" name="任意多边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7" name="任意多边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8" name="任意多边形(F)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9" name="任意多边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0" name="任意多边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1" name="任意多边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2" name="任意多边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3" name="任意多边形(F)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4" name="任意多边形(F)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5" name="任意多边形(F)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6" name="任意多边形(F)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7" name="任意多边形(F)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8" name="任意多边形(F)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9" name="任意多边形(F)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50" name="任意多边形(F)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51" name="任意多边形(F)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52" name="任意多边形(F)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53" name="任意多边形(F)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54" name="任意多边形(F)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55" name="任意多边形(F)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56" name="任意多边形(F)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57" name="任意多边形(F)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58" name="任意多边形(F)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59" name="任意多边形(F)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60" name="任意多边形(F)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61" name="任意多边形(F)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62" name="任意多边形(F)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63" name="任意多边形(F)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64" name="任意多边形(F)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65" name="任意多边形(F)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66" name="任意多边形(F)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67" name="任意多边形(F)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68" name="任意多边形(F)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69" name="任意多边形(F)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70" name="任意多边形(F)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71" name="任意多边形(F)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72" name="任意多边形(F)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73" name="任意多边形(F)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74" name="任意多边形(F)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75" name="任意多边形(F)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76" name="任意多边形(F)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77" name="任意多边形(F)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78" name="任意多边形(F)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79" name="任意多边形(F)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80" name="任意多边形(F)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81" name="任意多边形(F)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82" name="任意多边形(F)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83" name="任意多边形(F)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84" name="任意多边形(F)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85" name="任意多边形(F)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86" name="任意多边形(F)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87" name="任意多边形(F)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88" name="任意多边形(F)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89" name="任意多边形(F)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90" name="任意多边形(F)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91" name="任意多边形(F)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92" name="任意多边形(F)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93" name="组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任意多边形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95" name="任意多边形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96" name="任意多边形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97" name="任意多边形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98" name="任意多边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99" name="任意多边形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00" name="任意多边形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01" name="任意多边形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02" name="任意多边形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03" name="任意多边形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04" name="任意多边形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05" name="任意多边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06" name="任意多边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07" name="任意多边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08" name="任意多边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09" name="任意多边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10" name="任意多边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11" name="任意多边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12" name="任意多边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13" name="任意多边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14" name="任意多边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15" name="任意多边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16" name="任意多边形(F)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17" name="任意多边形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18" name="任意多边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19" name="任意多边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20" name="任意多边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21" name="任意多边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22" name="任意多边形(F)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23" name="任意多边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24" name="任意多边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25" name="任意多边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26" name="任意多边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27" name="任意多边形(F)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28" name="任意多边形(F)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29" name="任意多边形(F)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30" name="任意多边形(F)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31" name="任意多边形(F)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32" name="任意多边形(F)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33" name="任意多边形(F)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34" name="任意多边形(F)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35" name="任意多边形(F)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36" name="任意多边形(F)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37" name="任意多边形(F)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38" name="任意多边形(F)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39" name="任意多边形(F)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40" name="任意多边形(F)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41" name="任意多边形(F)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42" name="任意多边形(F)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43" name="任意多边形(F)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44" name="任意多边形(F)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45" name="任意多边形(F)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46" name="任意多边形(F)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47" name="任意多边形(F)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48" name="任意多边形(F)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49" name="任意多边形(F)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50" name="任意多边形(F)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51" name="任意多边形(F)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52" name="任意多边形(F)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53" name="任意多边形(F)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54" name="任意多边形(F)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55" name="任意多边形(F)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56" name="任意多边形(F)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57" name="任意多边形(F)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58" name="任意多边形(F)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59" name="任意多边形(F)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60" name="任意多边形(F)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61" name="任意多边形(F)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62" name="任意多边形(F)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63" name="任意多边形(F)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64" name="任意多边形(F)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65" name="任意多边形(F)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66" name="任意多边形(F)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67" name="任意多边形(F)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68" name="任意多边形(F)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69" name="任意多边形(F)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70" name="任意多边形(F)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71" name="任意多边形(F)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72" name="任意多边形(F)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73" name="任意多边形(F)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74" name="任意多边形(F)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75" name="任意多边形(F)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76" name="任意多边形(F)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177" name="组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任意多边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79" name="任意多边形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80" name="任意多边形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81" name="任意多边形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82" name="任意多边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83" name="任意多边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84" name="任意多边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85" name="任意多边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86" name="任意多边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87" name="任意多边形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88" name="任意多边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89" name="任意多边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90" name="任意多边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91" name="任意多边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92" name="任意多边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93" name="任意多边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94" name="任意多边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95" name="任意多边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96" name="任意多边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97" name="任意多边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98" name="任意多边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199" name="任意多边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00" name="任意多边形(F)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01" name="任意多边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02" name="任意多边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03" name="任意多边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04" name="任意多边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05" name="任意多边形(F)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06" name="任意多边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07" name="任意多边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08" name="任意多边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09" name="任意多边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10" name="任意多边形(F)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11" name="任意多边形(F)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12" name="任意多边形(F)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13" name="任意多边形(F)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14" name="任意多边形(F)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15" name="任意多边形(F)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16" name="任意多边形(F)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17" name="任意多边形(F)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18" name="任意多边形(F)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19" name="任意多边形(F)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20" name="任意多边形(F)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21" name="任意多边形(F)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22" name="任意多边形(F)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23" name="任意多边形(F)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24" name="任意多边形(F)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25" name="任意多边形(F)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26" name="任意多边形(F)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27" name="任意多边形(F)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28" name="任意多边形(F)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29" name="任意多边形(F)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30" name="任意多边形(F)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31" name="任意多边形(F)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32" name="任意多边形(F)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33" name="任意多边形(F)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34" name="任意多边形(F)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35" name="任意多边形(F)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36" name="任意多边形(F)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37" name="任意多边形(F)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38" name="任意多边形(F)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39" name="任意多边形(F)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40" name="任意多边形(F)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41" name="任意多边形(F)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42" name="任意多边形(F)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43" name="任意多边形(F)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44" name="任意多边形(F)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45" name="任意多边形(F)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46" name="任意多边形(F)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47" name="任意多边形(F)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48" name="任意多边形(F)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49" name="任意多边形(F)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50" name="任意多边形(F)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51" name="任意多边形(F)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52" name="任意多边形(F)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53" name="任意多边形(F)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54" name="任意多边形(F)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55" name="任意多边形(F)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56" name="任意多边形(F)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57" name="任意多边形(F)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58" name="任意多边形(F)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59" name="任意多边形(F)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260" name="组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任意多边形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62" name="任意多边形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63" name="任意多边形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64" name="任意多边形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65" name="任意多边形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66" name="任意多边形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67" name="任意多边形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68" name="任意多边形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69" name="任意多边形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70" name="任意多边形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71" name="任意多边形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72" name="任意多边形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73" name="任意多边形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solidFill>
                  <a:schemeClr val="accent6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74" name="任意多边形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75" name="任意多边形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76" name="任意多边形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77" name="任意多边形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solidFill>
                  <a:schemeClr val="accent6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78" name="任意多边形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79" name="任意多边形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80" name="任意多边形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81" name="任意多边形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82" name="任意多边形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83" name="任意多边形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84" name="任意多边形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85" name="任意多边形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86" name="任意多边形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87" name="任意多边形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88" name="任意多边形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289" name="组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任意多边形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91" name="椭圆形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92" name="任意多边形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93" name="任意多边形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94" name="任意多边形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95" name="任意多边形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96" name="任意多边形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97" name="任意多边形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98" name="任意多边形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299" name="任意多边形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00" name="任意多边形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01" name="任意多边形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02" name="任意多边形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03" name="任意多边形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04" name="任意多边形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05" name="任意多边形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06" name="任意多边形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07" name="任意多边形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08" name="任意多边形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09" name="任意多边形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</p:grpSp>
      <p:sp>
        <p:nvSpPr>
          <p:cNvPr id="310" name="任意多边形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dirty="0">
              <a:latin typeface="宋体" panose="02010600030101010101" pitchFamily="2" charset="-122"/>
            </a:endParaRPr>
          </a:p>
        </p:txBody>
      </p:sp>
      <p:grpSp>
        <p:nvGrpSpPr>
          <p:cNvPr id="311" name="组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任意多边形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13" name="任意多边形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14" name="任意多边形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15" name="任意多边形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16" name="任意多边形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17" name="任意多边形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18" name="任意多边形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19" name="任意多边形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20" name="任意多边形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21" name="任意多边形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22" name="任意多边形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23" name="任意多边形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24" name="任意多边形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25" name="任意多边形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26" name="任意多边形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27" name="任意多边形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28" name="任意多边形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29" name="任意多边形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30" name="任意多边形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31" name="任意多边形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32" name="任意多边形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33" name="任意多边形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34" name="任意多边形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35" name="任意多边形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36" name="任意多边形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37" name="任意多边形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38" name="任意多边形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39" name="任意多边形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40" name="任意多边形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41" name="任意多边形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42" name="任意多边形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43" name="任意多边形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44" name="任意多边形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45" name="任意多边形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46" name="任意多边形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347" name="任意多边形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348" name="组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组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任意多边形(F)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6" name="任意多边形(F)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7" name="任意多边形(F)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8" name="任意多边形(F)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9" name="任意多边形(F)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80" name="任意多边形(F)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81" name="任意多边形(F)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82" name="任意多边形(F)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83" name="任意多边形(F)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84" name="任意多边形(F)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85" name="任意多边形(F)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86" name="任意多边形(F)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87" name="任意多边形(F)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88" name="任意多边形(F)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89" name="任意多边形(F)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90" name="任意多边形(F)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91" name="任意多边形(F)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92" name="任意多边形(F)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93" name="任意多边形(F)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94" name="任意多边形(F)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95" name="任意多边形(F)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96" name="任意多边形(F)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97" name="任意多边形(F)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98" name="任意多边形(F)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99" name="任意多边形(F)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00" name="任意多边形(F)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01" name="任意多边形(F)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02" name="任意多边形(F)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03" name="任意多边形(F)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04" name="任意多边形(F)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05" name="任意多边形(F)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06" name="任意多边形(F)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07" name="任意多边形(F)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08" name="任意多边形(F)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09" name="任意多边形(F)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10" name="任意多边形(F)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11" name="任意多边形(F)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12" name="任意多边形(F)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13" name="任意多边形(F)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14" name="任意多边形(F)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15" name="任意多边形(F)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16" name="任意多边形(F)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17" name="任意多边形(F)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18" name="任意多边形(F)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19" name="任意多边形(F)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20" name="任意多边形(F)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21" name="任意多边形(F)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</p:grpSp>
        <p:grpSp>
          <p:nvGrpSpPr>
            <p:cNvPr id="350" name="组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任意多边形(F)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67" name="任意多边形(F)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68" name="任意多边形(F)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69" name="任意多边形(F)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0" name="任意多边形(F)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1" name="任意多边形(F)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2" name="任意多边形(F)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3" name="任意多边形(F)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74" name="任意多边形(F)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</p:grpSp>
        <p:grpSp>
          <p:nvGrpSpPr>
            <p:cNvPr id="351" name="组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任意多边形(F)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60" name="任意多边形(F)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61" name="任意多边形(F)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62" name="任意多边形(F)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63" name="任意多边形(F)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64" name="任意多边形(F)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65" name="任意多边形(F)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</p:grpSp>
        <p:grpSp>
          <p:nvGrpSpPr>
            <p:cNvPr id="352" name="组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任意多边形(F)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54" name="任意多边形(F)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55" name="任意多边形(F)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56" name="任意多边形(F)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57" name="任意多边形(F)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358" name="任意多边形(F)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dirty="0">
                  <a:latin typeface="宋体" panose="02010600030101010101" pitchFamily="2" charset="-122"/>
                </a:endParaRPr>
              </a:p>
            </p:txBody>
          </p:sp>
        </p:grpSp>
      </p:grpSp>
      <p:grpSp>
        <p:nvGrpSpPr>
          <p:cNvPr id="422" name="组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任意多边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24" name="任意多边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25" name="任意多边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26" name="任意多边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27" name="任意多边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28" name="任意多边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29" name="任意多边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30" name="任意多边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431" name="组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任意多边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33" name="任意多边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34" name="任意多边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35" name="任意多边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36" name="任意多边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37" name="任意多边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38" name="任意多边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39" name="任意多边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440" name="组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任意多边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42" name="任意多边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43" name="任意多边形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44" name="任意多边形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45" name="任意多边形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46" name="任意多边形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47" name="任意多边形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  <p:sp>
          <p:nvSpPr>
            <p:cNvPr id="448" name="任意多边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dirty="0">
                <a:latin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rtlCol="0" anchor="ctr">
            <a:normAutofit/>
          </a:bodyPr>
          <a:lstStyle>
            <a:lvl1pPr algn="ctr">
              <a:defRPr sz="6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A0C3A2-CAB4-4F57-B067-F3CD55646879}" type="datetime2">
              <a:rPr lang="zh-CN" altLang="en-US" smtClean="0"/>
              <a:t>2019年6月9日</a:t>
            </a:fld>
            <a:endParaRPr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89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8FB5F9-0D71-4620-BF42-152040C8F4E8}" type="datetime2">
              <a:rPr lang="zh-CN" altLang="en-US" smtClean="0"/>
              <a:t>2019年6月9日</a:t>
            </a:fld>
            <a:endParaRPr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93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66DF08-348B-4846-A120-0FAF20C14343}" type="datetime2">
              <a:rPr lang="zh-CN" altLang="en-US" smtClean="0"/>
              <a:t>2019年6月9日</a:t>
            </a:fld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482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05602"/>
      </p:ext>
    </p:extLst>
  </p:cSld>
  <p:clrMapOvr>
    <a:masterClrMapping/>
  </p:clrMapOvr>
  <p:transition spd="slow" advTm="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939A2-28EF-48D3-AC63-83CF8B3C6591}" type="datetime2">
              <a:rPr lang="zh-CN" altLang="en-US" smtClean="0"/>
              <a:t>2019年6月9日</a:t>
            </a:fld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40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CB81EC-BB10-4DE9-9238-6F7A87BBC34B}" type="datetime2">
              <a:rPr lang="zh-CN" altLang="en-US" smtClean="0"/>
              <a:t>2019年6月9日</a:t>
            </a:fld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14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CA4083-3ABB-4AF9-B882-9DCEABB79821}" type="datetime2">
              <a:rPr lang="zh-CN" altLang="en-US" smtClean="0"/>
              <a:t>2019年6月9日</a:t>
            </a:fld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9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174879"/>
      </p:ext>
    </p:extLst>
  </p:cSld>
  <p:clrMapOvr>
    <a:masterClrMapping/>
  </p:clrMapOvr>
  <p:transition spd="slow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664801"/>
      </p:ext>
    </p:extLst>
  </p:cSld>
  <p:clrMapOvr>
    <a:masterClrMapping/>
  </p:clrMapOvr>
  <p:transition spd="slow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732409"/>
      </p:ext>
    </p:extLst>
  </p:cSld>
  <p:clrMapOvr>
    <a:masterClrMapping/>
  </p:clrMapOvr>
  <p:transition spd="slow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667867"/>
      </p:ext>
    </p:extLst>
  </p:cSld>
  <p:clrMapOvr>
    <a:masterClrMapping/>
  </p:clrMapOvr>
  <p:transition spd="slow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714668"/>
      </p:ext>
    </p:extLst>
  </p:cSld>
  <p:clrMapOvr>
    <a:masterClrMapping/>
  </p:clrMapOvr>
  <p:transition spd="slow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95033"/>
      </p:ext>
    </p:extLst>
  </p:cSld>
  <p:clrMapOvr>
    <a:masterClrMapping/>
  </p:clrMapOvr>
  <p:transition spd="slow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161060"/>
      </p:ext>
    </p:extLst>
  </p:cSld>
  <p:clrMapOvr>
    <a:masterClrMapping/>
  </p:clrMapOvr>
  <p:transition spd="slow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7560E-2FE5-4D09-A89D-B736FBE6FBFF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00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任意多边形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任意多边形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" name="组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任意多边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任意多边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任意多边形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任意多边形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任意多边形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任意多边形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任意多边形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任意多边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任意多边形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任意多边形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任意多边形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任意多边形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任意多边形(F)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任意多边形(F)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任意多边形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任意多边形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任意多边形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" name="任意多边形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1" name="任意多边形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" name="任意多边形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" name="任意多边形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任意多边形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6" name="任意多边形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任意多边形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任意多边形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任意多边形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任意多边形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1" name="任意多边形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3" name="组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任意多边形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5" name="任意多边形(F)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6" name="任意多边形(F)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7" name="任意多边形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8" name="任意多边形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9" name="任意多边形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0" name="任意多边形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1" name="任意多边形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组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任意多边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" name="任意多边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5" name="任意多边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任意多边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任意多边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任意多边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9" name="任意多边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0" name="任意多边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组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任意多边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3" name="任意多边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4" name="任意多边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5" name="任意多边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6" name="任意多边形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7" name="任意多边形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8" name="任意多边形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" name="任意多边形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baseline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61412" y="6601968"/>
            <a:ext cx="1177562" cy="193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7A4C57A5-9EC3-44BE-A8FF-80A364A47F3C}" type="datetime2">
              <a:rPr lang="zh-CN" altLang="en-US" smtClean="0"/>
              <a:t>2019年6月9日</a:t>
            </a:fld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7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7.xml"/><Relationship Id="rId26" Type="http://schemas.openxmlformats.org/officeDocument/2006/relationships/tags" Target="../tags/tag25.xml"/><Relationship Id="rId39" Type="http://schemas.openxmlformats.org/officeDocument/2006/relationships/tags" Target="../tags/tag38.xml"/><Relationship Id="rId3" Type="http://schemas.openxmlformats.org/officeDocument/2006/relationships/tags" Target="../tags/tag4.xml"/><Relationship Id="rId21" Type="http://schemas.openxmlformats.org/officeDocument/2006/relationships/tags" Target="../tags/tag20.xml"/><Relationship Id="rId34" Type="http://schemas.openxmlformats.org/officeDocument/2006/relationships/tags" Target="../tags/tag33.xml"/><Relationship Id="rId42" Type="http://schemas.openxmlformats.org/officeDocument/2006/relationships/slideLayout" Target="../slideLayouts/slideLayout7.xml"/><Relationship Id="rId47" Type="http://schemas.openxmlformats.org/officeDocument/2006/relationships/image" Target="../media/image4.jp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audio" Target="../media/media1.mp3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46" Type="http://schemas.openxmlformats.org/officeDocument/2006/relationships/image" Target="../media/image3.jpg"/><Relationship Id="rId2" Type="http://schemas.openxmlformats.org/officeDocument/2006/relationships/tags" Target="../tags/tag3.xml"/><Relationship Id="rId16" Type="http://schemas.microsoft.com/office/2007/relationships/media" Target="../media/media1.mp3"/><Relationship Id="rId20" Type="http://schemas.openxmlformats.org/officeDocument/2006/relationships/tags" Target="../tags/tag19.xml"/><Relationship Id="rId29" Type="http://schemas.openxmlformats.org/officeDocument/2006/relationships/tags" Target="../tags/tag28.xml"/><Relationship Id="rId41" Type="http://schemas.openxmlformats.org/officeDocument/2006/relationships/tags" Target="../tags/tag4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tags" Target="../tags/tag39.xml"/><Relationship Id="rId45" Type="http://schemas.openxmlformats.org/officeDocument/2006/relationships/image" Target="../media/image2.jp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10" Type="http://schemas.openxmlformats.org/officeDocument/2006/relationships/tags" Target="../tags/tag11.xml"/><Relationship Id="rId19" Type="http://schemas.openxmlformats.org/officeDocument/2006/relationships/tags" Target="../tags/tag18.xml"/><Relationship Id="rId31" Type="http://schemas.openxmlformats.org/officeDocument/2006/relationships/tags" Target="../tags/tag30.xml"/><Relationship Id="rId44" Type="http://schemas.openxmlformats.org/officeDocument/2006/relationships/image" Target="../media/image1.jp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43" Type="http://schemas.openxmlformats.org/officeDocument/2006/relationships/notesSlide" Target="../notesSlides/notesSlide1.xml"/><Relationship Id="rId48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tags" Target="../tags/tag50.xml"/><Relationship Id="rId7" Type="http://schemas.openxmlformats.org/officeDocument/2006/relationships/image" Target="../media/image7.jp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1.xml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image" Target="../media/image1.jpg"/><Relationship Id="rId3" Type="http://schemas.openxmlformats.org/officeDocument/2006/relationships/tags" Target="../tags/tag54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image" Target="../media/image4.jpg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notesSlide" Target="../notesSlides/notesSlide13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image" Target="../media/image3.jp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slideLayout" Target="../slideLayouts/slideLayout7.xml"/><Relationship Id="rId40" Type="http://schemas.openxmlformats.org/officeDocument/2006/relationships/image" Target="../media/image2.jpg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8.jp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7.jp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image.baidu.com/search/detail?ct=503316480&amp;z=&amp;tn=baiduimagedetail&amp;ipn=d&amp;word=%E6%B2%A1%E6%83%B3%E5%88%B0%E5%90%A7%E8%A1%A8%E6%83%85%E5%8C%85&amp;step_word=&amp;ie=utf-8&amp;in=&amp;cl=2&amp;lm=-1&amp;st=-1&amp;hd=&amp;latest=&amp;copyright=&amp;cs=1781712086,1976001783&amp;os=308030805,3147705242&amp;simid=4169904540,416919679&amp;pn=4&amp;rn=1&amp;di=37901741130&amp;ln=1848&amp;fr=&amp;fmq=1555252719055_R&amp;ic=&amp;s=undefined&amp;se=&amp;sme=&amp;tab=0&amp;width=&amp;height=&amp;face=undefined&amp;is=0,0&amp;istype=2&amp;ist=&amp;jit=&amp;bdtype=0&amp;spn=0&amp;pi=0&amp;gsm=0&amp;objurl=http%3A%2F%2Fi0.hexun.com%2F2017-06-30%2F189843407.jpg&amp;rpstart=0&amp;rpnum=0&amp;adpicid=0&amp;force=undefined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A_组合 19"/>
          <p:cNvGrpSpPr/>
          <p:nvPr>
            <p:custDataLst>
              <p:tags r:id="rId1"/>
            </p:custDataLst>
          </p:nvPr>
        </p:nvGrpSpPr>
        <p:grpSpPr>
          <a:xfrm>
            <a:off x="-1014213" y="-1014212"/>
            <a:ext cx="3036196" cy="3036196"/>
            <a:chOff x="-1014213" y="-1014212"/>
            <a:chExt cx="3036196" cy="3036196"/>
          </a:xfrm>
        </p:grpSpPr>
        <p:sp>
          <p:nvSpPr>
            <p:cNvPr id="7" name="PA_椭圆 6"/>
            <p:cNvSpPr/>
            <p:nvPr>
              <p:custDataLst>
                <p:tags r:id="rId39"/>
              </p:custDataLst>
            </p:nvPr>
          </p:nvSpPr>
          <p:spPr>
            <a:xfrm>
              <a:off x="-1014213" y="-1014212"/>
              <a:ext cx="3036196" cy="3036196"/>
            </a:xfrm>
            <a:prstGeom prst="ellipse">
              <a:avLst/>
            </a:prstGeom>
            <a:solidFill>
              <a:srgbClr val="3CA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_椭圆 5"/>
            <p:cNvSpPr/>
            <p:nvPr>
              <p:custDataLst>
                <p:tags r:id="rId40"/>
              </p:custDataLst>
            </p:nvPr>
          </p:nvSpPr>
          <p:spPr>
            <a:xfrm>
              <a:off x="-869323" y="-998113"/>
              <a:ext cx="2504942" cy="2504942"/>
            </a:xfrm>
            <a:prstGeom prst="ellipse">
              <a:avLst/>
            </a:prstGeom>
            <a:solidFill>
              <a:srgbClr val="EAF1C7"/>
            </a:solidFill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PA_椭圆 4"/>
            <p:cNvSpPr/>
            <p:nvPr>
              <p:custDataLst>
                <p:tags r:id="rId41"/>
              </p:custDataLst>
            </p:nvPr>
          </p:nvSpPr>
          <p:spPr>
            <a:xfrm>
              <a:off x="-869324" y="-998113"/>
              <a:ext cx="2195848" cy="2195848"/>
            </a:xfrm>
            <a:prstGeom prst="ellipse">
              <a:avLst/>
            </a:prstGeom>
            <a:solidFill>
              <a:srgbClr val="7CB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PA_组合 28"/>
          <p:cNvGrpSpPr/>
          <p:nvPr>
            <p:custDataLst>
              <p:tags r:id="rId2"/>
            </p:custDataLst>
          </p:nvPr>
        </p:nvGrpSpPr>
        <p:grpSpPr>
          <a:xfrm>
            <a:off x="4803658" y="4844769"/>
            <a:ext cx="5810358" cy="5810358"/>
            <a:chOff x="4803658" y="4844769"/>
            <a:chExt cx="5810358" cy="5810358"/>
          </a:xfrm>
        </p:grpSpPr>
        <p:sp>
          <p:nvSpPr>
            <p:cNvPr id="11" name="PA_椭圆 10"/>
            <p:cNvSpPr/>
            <p:nvPr>
              <p:custDataLst>
                <p:tags r:id="rId37"/>
              </p:custDataLst>
            </p:nvPr>
          </p:nvSpPr>
          <p:spPr>
            <a:xfrm>
              <a:off x="4803658" y="4844769"/>
              <a:ext cx="5810358" cy="5810358"/>
            </a:xfrm>
            <a:prstGeom prst="ellipse">
              <a:avLst/>
            </a:prstGeom>
            <a:solidFill>
              <a:srgbClr val="3CB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PA_椭圆 11"/>
            <p:cNvSpPr/>
            <p:nvPr>
              <p:custDataLst>
                <p:tags r:id="rId38"/>
              </p:custDataLst>
            </p:nvPr>
          </p:nvSpPr>
          <p:spPr>
            <a:xfrm>
              <a:off x="5405169" y="5317491"/>
              <a:ext cx="4736126" cy="4736126"/>
            </a:xfrm>
            <a:prstGeom prst="ellipse">
              <a:avLst/>
            </a:prstGeom>
            <a:solidFill>
              <a:srgbClr val="D5FE82"/>
            </a:solidFill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_组合 3"/>
          <p:cNvGrpSpPr/>
          <p:nvPr>
            <p:custDataLst>
              <p:tags r:id="rId3"/>
            </p:custDataLst>
          </p:nvPr>
        </p:nvGrpSpPr>
        <p:grpSpPr>
          <a:xfrm>
            <a:off x="7572777" y="3943124"/>
            <a:ext cx="6151809" cy="6151809"/>
            <a:chOff x="7572777" y="3943124"/>
            <a:chExt cx="6151809" cy="6151809"/>
          </a:xfrm>
        </p:grpSpPr>
        <p:sp>
          <p:nvSpPr>
            <p:cNvPr id="13" name="PA_椭圆 12"/>
            <p:cNvSpPr/>
            <p:nvPr>
              <p:custDataLst>
                <p:tags r:id="rId34"/>
              </p:custDataLst>
            </p:nvPr>
          </p:nvSpPr>
          <p:spPr>
            <a:xfrm>
              <a:off x="7572777" y="3943124"/>
              <a:ext cx="6151809" cy="6151809"/>
            </a:xfrm>
            <a:prstGeom prst="ellipse">
              <a:avLst/>
            </a:prstGeom>
            <a:solidFill>
              <a:srgbClr val="E984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PA_椭圆 13"/>
            <p:cNvSpPr/>
            <p:nvPr>
              <p:custDataLst>
                <p:tags r:id="rId35"/>
              </p:custDataLst>
            </p:nvPr>
          </p:nvSpPr>
          <p:spPr>
            <a:xfrm>
              <a:off x="8341358" y="4678483"/>
              <a:ext cx="4972446" cy="4972446"/>
            </a:xfrm>
            <a:prstGeom prst="ellipse">
              <a:avLst/>
            </a:prstGeom>
            <a:solidFill>
              <a:srgbClr val="F7C3CD"/>
            </a:solidFill>
            <a:ln w="28575">
              <a:solidFill>
                <a:srgbClr val="FEFFE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PA_椭圆 14"/>
            <p:cNvSpPr/>
            <p:nvPr>
              <p:custDataLst>
                <p:tags r:id="rId36"/>
              </p:custDataLst>
            </p:nvPr>
          </p:nvSpPr>
          <p:spPr>
            <a:xfrm>
              <a:off x="9486364" y="5586118"/>
              <a:ext cx="3405578" cy="3405578"/>
            </a:xfrm>
            <a:prstGeom prst="ellipse">
              <a:avLst/>
            </a:prstGeom>
            <a:solidFill>
              <a:srgbClr val="EE8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PA_组合 2"/>
          <p:cNvGrpSpPr/>
          <p:nvPr>
            <p:custDataLst>
              <p:tags r:id="rId4"/>
            </p:custDataLst>
          </p:nvPr>
        </p:nvGrpSpPr>
        <p:grpSpPr>
          <a:xfrm>
            <a:off x="9580494" y="-2528172"/>
            <a:ext cx="4473425" cy="4473425"/>
            <a:chOff x="9580494" y="-2528172"/>
            <a:chExt cx="4473425" cy="4473425"/>
          </a:xfrm>
        </p:grpSpPr>
        <p:sp>
          <p:nvSpPr>
            <p:cNvPr id="16" name="椭圆 15"/>
            <p:cNvSpPr/>
            <p:nvPr/>
          </p:nvSpPr>
          <p:spPr>
            <a:xfrm rot="21144932">
              <a:off x="9580494" y="-2528172"/>
              <a:ext cx="4473425" cy="4473425"/>
            </a:xfrm>
            <a:prstGeom prst="ellipse">
              <a:avLst/>
            </a:prstGeom>
            <a:solidFill>
              <a:srgbClr val="2F96D8"/>
            </a:solidFill>
            <a:ln w="38100">
              <a:noFill/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21144932">
              <a:off x="10230412" y="-2111941"/>
              <a:ext cx="3690694" cy="3690694"/>
            </a:xfrm>
            <a:prstGeom prst="ellipse">
              <a:avLst/>
            </a:prstGeom>
            <a:solidFill>
              <a:srgbClr val="54B0EF"/>
            </a:solidFill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1144932">
              <a:off x="10685820" y="-2023034"/>
              <a:ext cx="3235286" cy="3235286"/>
            </a:xfrm>
            <a:prstGeom prst="ellipse">
              <a:avLst/>
            </a:prstGeom>
            <a:solidFill>
              <a:srgbClr val="2F9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PA_组合 26"/>
          <p:cNvGrpSpPr/>
          <p:nvPr>
            <p:custDataLst>
              <p:tags r:id="rId5"/>
            </p:custDataLst>
          </p:nvPr>
        </p:nvGrpSpPr>
        <p:grpSpPr>
          <a:xfrm>
            <a:off x="-1725608" y="3580328"/>
            <a:ext cx="4304764" cy="4304764"/>
            <a:chOff x="-1725608" y="3580328"/>
            <a:chExt cx="4304764" cy="4304764"/>
          </a:xfrm>
        </p:grpSpPr>
        <p:sp>
          <p:nvSpPr>
            <p:cNvPr id="10" name="PA_椭圆 9"/>
            <p:cNvSpPr/>
            <p:nvPr>
              <p:custDataLst>
                <p:tags r:id="rId29"/>
              </p:custDataLst>
            </p:nvPr>
          </p:nvSpPr>
          <p:spPr>
            <a:xfrm>
              <a:off x="-1725608" y="3580328"/>
              <a:ext cx="4304764" cy="4304764"/>
            </a:xfrm>
            <a:prstGeom prst="ellipse">
              <a:avLst/>
            </a:prstGeom>
            <a:solidFill>
              <a:srgbClr val="EC6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PA_椭圆 8"/>
            <p:cNvSpPr/>
            <p:nvPr>
              <p:custDataLst>
                <p:tags r:id="rId30"/>
              </p:custDataLst>
            </p:nvPr>
          </p:nvSpPr>
          <p:spPr>
            <a:xfrm>
              <a:off x="-1645278" y="4069724"/>
              <a:ext cx="3661894" cy="3661894"/>
            </a:xfrm>
            <a:prstGeom prst="ellipse">
              <a:avLst/>
            </a:prstGeom>
            <a:solidFill>
              <a:srgbClr val="FBA860"/>
            </a:solidFill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PA_椭圆 7"/>
            <p:cNvSpPr/>
            <p:nvPr>
              <p:custDataLst>
                <p:tags r:id="rId31"/>
              </p:custDataLst>
            </p:nvPr>
          </p:nvSpPr>
          <p:spPr>
            <a:xfrm>
              <a:off x="-1457996" y="4660007"/>
              <a:ext cx="2915992" cy="2915992"/>
            </a:xfrm>
            <a:prstGeom prst="ellipse">
              <a:avLst/>
            </a:prstGeom>
            <a:solidFill>
              <a:srgbClr val="F68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_椭圆 18"/>
            <p:cNvSpPr/>
            <p:nvPr>
              <p:custDataLst>
                <p:tags r:id="rId32"/>
              </p:custDataLst>
            </p:nvPr>
          </p:nvSpPr>
          <p:spPr>
            <a:xfrm>
              <a:off x="-416008" y="4389902"/>
              <a:ext cx="983811" cy="983811"/>
            </a:xfrm>
            <a:prstGeom prst="ellipse">
              <a:avLst/>
            </a:prstGeom>
            <a:solidFill>
              <a:srgbClr val="FC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_椭圆 22"/>
            <p:cNvSpPr/>
            <p:nvPr>
              <p:custDataLst>
                <p:tags r:id="rId33"/>
              </p:custDataLst>
            </p:nvPr>
          </p:nvSpPr>
          <p:spPr>
            <a:xfrm>
              <a:off x="-237891" y="4568019"/>
              <a:ext cx="627575" cy="627575"/>
            </a:xfrm>
            <a:prstGeom prst="ellipse">
              <a:avLst/>
            </a:prstGeom>
            <a:solidFill>
              <a:srgbClr val="FBB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PA_组合 25"/>
          <p:cNvGrpSpPr/>
          <p:nvPr>
            <p:custDataLst>
              <p:tags r:id="rId6"/>
            </p:custDataLst>
          </p:nvPr>
        </p:nvGrpSpPr>
        <p:grpSpPr>
          <a:xfrm>
            <a:off x="2799692" y="3765175"/>
            <a:ext cx="444015" cy="444015"/>
            <a:chOff x="2658322" y="3623805"/>
            <a:chExt cx="585386" cy="585386"/>
          </a:xfrm>
        </p:grpSpPr>
        <p:sp>
          <p:nvSpPr>
            <p:cNvPr id="24" name="椭圆 23"/>
            <p:cNvSpPr/>
            <p:nvPr/>
          </p:nvSpPr>
          <p:spPr>
            <a:xfrm>
              <a:off x="2658322" y="3623805"/>
              <a:ext cx="585386" cy="585386"/>
            </a:xfrm>
            <a:prstGeom prst="ellipse">
              <a:avLst/>
            </a:prstGeom>
            <a:solidFill>
              <a:srgbClr val="FC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2764305" y="3729788"/>
              <a:ext cx="373419" cy="373419"/>
            </a:xfrm>
            <a:prstGeom prst="ellipse">
              <a:avLst/>
            </a:prstGeom>
            <a:solidFill>
              <a:srgbClr val="FBB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PA_组合 1"/>
          <p:cNvGrpSpPr/>
          <p:nvPr>
            <p:custDataLst>
              <p:tags r:id="rId7"/>
            </p:custDataLst>
          </p:nvPr>
        </p:nvGrpSpPr>
        <p:grpSpPr>
          <a:xfrm>
            <a:off x="9197300" y="3772828"/>
            <a:ext cx="983811" cy="983811"/>
            <a:chOff x="9197300" y="3772828"/>
            <a:chExt cx="983811" cy="983811"/>
          </a:xfrm>
        </p:grpSpPr>
        <p:sp>
          <p:nvSpPr>
            <p:cNvPr id="30" name="PA_椭圆 29"/>
            <p:cNvSpPr/>
            <p:nvPr>
              <p:custDataLst>
                <p:tags r:id="rId27"/>
              </p:custDataLst>
            </p:nvPr>
          </p:nvSpPr>
          <p:spPr>
            <a:xfrm>
              <a:off x="9197300" y="3772828"/>
              <a:ext cx="983811" cy="983811"/>
            </a:xfrm>
            <a:prstGeom prst="ellipse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>
              <p:custDataLst>
                <p:tags r:id="rId28"/>
              </p:custDataLst>
            </p:nvPr>
          </p:nvSpPr>
          <p:spPr>
            <a:xfrm>
              <a:off x="9375417" y="3953496"/>
              <a:ext cx="627576" cy="625026"/>
            </a:xfrm>
            <a:custGeom>
              <a:avLst/>
              <a:gdLst>
                <a:gd name="connsiteX0" fmla="*/ 339081 w 627576"/>
                <a:gd name="connsiteY0" fmla="*/ 0 h 625026"/>
                <a:gd name="connsiteX1" fmla="*/ 377027 w 627576"/>
                <a:gd name="connsiteY1" fmla="*/ 3825 h 625026"/>
                <a:gd name="connsiteX2" fmla="*/ 627576 w 627576"/>
                <a:gd name="connsiteY2" fmla="*/ 311238 h 625026"/>
                <a:gd name="connsiteX3" fmla="*/ 313788 w 627576"/>
                <a:gd name="connsiteY3" fmla="*/ 625026 h 625026"/>
                <a:gd name="connsiteX4" fmla="*/ 0 w 627576"/>
                <a:gd name="connsiteY4" fmla="*/ 311238 h 625026"/>
                <a:gd name="connsiteX5" fmla="*/ 91907 w 627576"/>
                <a:gd name="connsiteY5" fmla="*/ 89357 h 625026"/>
                <a:gd name="connsiteX6" fmla="*/ 129490 w 627576"/>
                <a:gd name="connsiteY6" fmla="*/ 58347 h 625026"/>
                <a:gd name="connsiteX7" fmla="*/ 127995 w 627576"/>
                <a:gd name="connsiteY7" fmla="*/ 65754 h 625026"/>
                <a:gd name="connsiteX8" fmla="*/ 244953 w 627576"/>
                <a:gd name="connsiteY8" fmla="*/ 182712 h 625026"/>
                <a:gd name="connsiteX9" fmla="*/ 361911 w 627576"/>
                <a:gd name="connsiteY9" fmla="*/ 65754 h 625026"/>
                <a:gd name="connsiteX10" fmla="*/ 352720 w 627576"/>
                <a:gd name="connsiteY10" fmla="*/ 20229 h 625026"/>
                <a:gd name="connsiteX11" fmla="*/ 339081 w 627576"/>
                <a:gd name="connsiteY11" fmla="*/ 0 h 62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576" h="625026">
                  <a:moveTo>
                    <a:pt x="339081" y="0"/>
                  </a:moveTo>
                  <a:lnTo>
                    <a:pt x="377027" y="3825"/>
                  </a:lnTo>
                  <a:cubicBezTo>
                    <a:pt x="520015" y="33085"/>
                    <a:pt x="627576" y="159601"/>
                    <a:pt x="627576" y="311238"/>
                  </a:cubicBezTo>
                  <a:cubicBezTo>
                    <a:pt x="627576" y="484538"/>
                    <a:pt x="487088" y="625026"/>
                    <a:pt x="313788" y="625026"/>
                  </a:cubicBezTo>
                  <a:cubicBezTo>
                    <a:pt x="140488" y="625026"/>
                    <a:pt x="0" y="484538"/>
                    <a:pt x="0" y="311238"/>
                  </a:cubicBezTo>
                  <a:cubicBezTo>
                    <a:pt x="0" y="224588"/>
                    <a:pt x="35122" y="146141"/>
                    <a:pt x="91907" y="89357"/>
                  </a:cubicBezTo>
                  <a:lnTo>
                    <a:pt x="129490" y="58347"/>
                  </a:lnTo>
                  <a:lnTo>
                    <a:pt x="127995" y="65754"/>
                  </a:lnTo>
                  <a:cubicBezTo>
                    <a:pt x="127995" y="130348"/>
                    <a:pt x="180359" y="182712"/>
                    <a:pt x="244953" y="182712"/>
                  </a:cubicBezTo>
                  <a:cubicBezTo>
                    <a:pt x="309547" y="182712"/>
                    <a:pt x="361911" y="130348"/>
                    <a:pt x="361911" y="65754"/>
                  </a:cubicBezTo>
                  <a:cubicBezTo>
                    <a:pt x="361911" y="49606"/>
                    <a:pt x="358638" y="34222"/>
                    <a:pt x="352720" y="20229"/>
                  </a:cubicBezTo>
                  <a:lnTo>
                    <a:pt x="339081" y="0"/>
                  </a:lnTo>
                  <a:close/>
                </a:path>
              </a:pathLst>
            </a:custGeom>
            <a:solidFill>
              <a:srgbClr val="FA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PA_组合 33"/>
          <p:cNvGrpSpPr/>
          <p:nvPr>
            <p:custDataLst>
              <p:tags r:id="rId8"/>
            </p:custDataLst>
          </p:nvPr>
        </p:nvGrpSpPr>
        <p:grpSpPr>
          <a:xfrm>
            <a:off x="10305418" y="1395492"/>
            <a:ext cx="460160" cy="460160"/>
            <a:chOff x="10428573" y="1581905"/>
            <a:chExt cx="558231" cy="558231"/>
          </a:xfrm>
        </p:grpSpPr>
        <p:sp>
          <p:nvSpPr>
            <p:cNvPr id="32" name="椭圆 31"/>
            <p:cNvSpPr/>
            <p:nvPr/>
          </p:nvSpPr>
          <p:spPr>
            <a:xfrm>
              <a:off x="10428573" y="1581905"/>
              <a:ext cx="558231" cy="558231"/>
            </a:xfrm>
            <a:prstGeom prst="ellipse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0529640" y="1682972"/>
              <a:ext cx="356097" cy="356097"/>
            </a:xfrm>
            <a:prstGeom prst="ellipse">
              <a:avLst/>
            </a:prstGeom>
            <a:solidFill>
              <a:srgbClr val="FA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6" name="PA_图片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4">
            <a:clrChange>
              <a:clrFrom>
                <a:srgbClr val="FAF9F5"/>
              </a:clrFrom>
              <a:clrTo>
                <a:srgbClr val="FAF9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8420">
            <a:off x="9584568" y="-646161"/>
            <a:ext cx="2486025" cy="4762500"/>
          </a:xfrm>
          <a:prstGeom prst="rect">
            <a:avLst/>
          </a:prstGeom>
        </p:spPr>
      </p:pic>
      <p:pic>
        <p:nvPicPr>
          <p:cNvPr id="37" name="PA_图片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02" y="2942102"/>
            <a:ext cx="3345247" cy="4584493"/>
          </a:xfrm>
          <a:prstGeom prst="rect">
            <a:avLst/>
          </a:prstGeom>
        </p:spPr>
      </p:pic>
      <p:pic>
        <p:nvPicPr>
          <p:cNvPr id="40" name="PA_图片 39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46">
            <a:clrChange>
              <a:clrFrom>
                <a:srgbClr val="EFF5D1"/>
              </a:clrFrom>
              <a:clrTo>
                <a:srgbClr val="EFF5D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5"/>
          <a:stretch/>
        </p:blipFill>
        <p:spPr>
          <a:xfrm>
            <a:off x="1856965" y="-18612"/>
            <a:ext cx="1839421" cy="2819768"/>
          </a:xfrm>
          <a:prstGeom prst="rect">
            <a:avLst/>
          </a:prstGeom>
        </p:spPr>
      </p:pic>
      <p:sp>
        <p:nvSpPr>
          <p:cNvPr id="42" name="PA_文本框 41"/>
          <p:cNvSpPr txBox="1"/>
          <p:nvPr>
            <p:custDataLst>
              <p:tags r:id="rId12"/>
            </p:custDataLst>
          </p:nvPr>
        </p:nvSpPr>
        <p:spPr>
          <a:xfrm>
            <a:off x="3531747" y="1406042"/>
            <a:ext cx="5665553" cy="1415772"/>
          </a:xfrm>
          <a:prstGeom prst="rect">
            <a:avLst/>
          </a:prstGeom>
          <a:solidFill>
            <a:srgbClr val="F5D49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spc="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Pet Minder</a:t>
            </a:r>
          </a:p>
          <a:p>
            <a:pPr algn="ctr"/>
            <a:r>
              <a:rPr lang="zh-CN" altLang="en-US" sz="3200" b="1" spc="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愉快的宠物养成策略游戏</a:t>
            </a:r>
          </a:p>
        </p:txBody>
      </p:sp>
      <p:grpSp>
        <p:nvGrpSpPr>
          <p:cNvPr id="38" name="PA_组合 37"/>
          <p:cNvGrpSpPr/>
          <p:nvPr>
            <p:custDataLst>
              <p:tags r:id="rId13"/>
            </p:custDataLst>
          </p:nvPr>
        </p:nvGrpSpPr>
        <p:grpSpPr>
          <a:xfrm>
            <a:off x="3614493" y="2899411"/>
            <a:ext cx="5044118" cy="670945"/>
            <a:chOff x="3606193" y="2723722"/>
            <a:chExt cx="5044118" cy="670945"/>
          </a:xfrm>
        </p:grpSpPr>
        <p:pic>
          <p:nvPicPr>
            <p:cNvPr id="46" name="PA_图片 4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 rotWithShape="1">
            <a:blip r:embed="rId4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60" b="60588"/>
            <a:stretch/>
          </p:blipFill>
          <p:spPr>
            <a:xfrm>
              <a:off x="3606193" y="2723722"/>
              <a:ext cx="1727450" cy="670945"/>
            </a:xfrm>
            <a:prstGeom prst="rect">
              <a:avLst/>
            </a:prstGeom>
          </p:spPr>
        </p:pic>
        <p:pic>
          <p:nvPicPr>
            <p:cNvPr id="47" name="PA_图片 46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 rotWithShape="1">
            <a:blip r:embed="rId4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35" t="38920" r="2335" b="42388"/>
            <a:stretch/>
          </p:blipFill>
          <p:spPr>
            <a:xfrm>
              <a:off x="5264527" y="2910947"/>
              <a:ext cx="1727450" cy="456826"/>
            </a:xfrm>
            <a:prstGeom prst="rect">
              <a:avLst/>
            </a:prstGeom>
          </p:spPr>
        </p:pic>
        <p:pic>
          <p:nvPicPr>
            <p:cNvPr id="48" name="PA_图片 47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 rotWithShape="1">
            <a:blip r:embed="rId4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" t="58728" r="-779" b="16605"/>
            <a:stretch/>
          </p:blipFill>
          <p:spPr>
            <a:xfrm>
              <a:off x="6922861" y="2764931"/>
              <a:ext cx="1727450" cy="602842"/>
            </a:xfrm>
            <a:prstGeom prst="rect">
              <a:avLst/>
            </a:prstGeom>
          </p:spPr>
        </p:pic>
      </p:grpSp>
      <p:grpSp>
        <p:nvGrpSpPr>
          <p:cNvPr id="35" name="PA_组合 34"/>
          <p:cNvGrpSpPr/>
          <p:nvPr>
            <p:custDataLst>
              <p:tags r:id="rId14"/>
            </p:custDataLst>
          </p:nvPr>
        </p:nvGrpSpPr>
        <p:grpSpPr>
          <a:xfrm>
            <a:off x="3673704" y="606961"/>
            <a:ext cx="4750516" cy="670945"/>
            <a:chOff x="3673704" y="606961"/>
            <a:chExt cx="4750516" cy="670945"/>
          </a:xfrm>
        </p:grpSpPr>
        <p:pic>
          <p:nvPicPr>
            <p:cNvPr id="39" name="PA_图片 38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 rotWithShape="1">
            <a:blip r:embed="rId4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60" b="60588"/>
            <a:stretch/>
          </p:blipFill>
          <p:spPr>
            <a:xfrm>
              <a:off x="3673704" y="606961"/>
              <a:ext cx="1727450" cy="670945"/>
            </a:xfrm>
            <a:prstGeom prst="rect">
              <a:avLst/>
            </a:prstGeom>
          </p:spPr>
        </p:pic>
        <p:pic>
          <p:nvPicPr>
            <p:cNvPr id="43" name="PA_图片 42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 rotWithShape="1">
            <a:blip r:embed="rId4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35" t="38920" r="2335" b="42388"/>
            <a:stretch/>
          </p:blipFill>
          <p:spPr>
            <a:xfrm>
              <a:off x="5167126" y="740131"/>
              <a:ext cx="1727450" cy="456826"/>
            </a:xfrm>
            <a:prstGeom prst="rect">
              <a:avLst/>
            </a:prstGeom>
          </p:spPr>
        </p:pic>
        <p:pic>
          <p:nvPicPr>
            <p:cNvPr id="49" name="PA_图片 48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 rotWithShape="1">
            <a:blip r:embed="rId4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" t="58728" r="-779" b="16605"/>
            <a:stretch/>
          </p:blipFill>
          <p:spPr>
            <a:xfrm>
              <a:off x="6696770" y="606961"/>
              <a:ext cx="1727450" cy="602842"/>
            </a:xfrm>
            <a:prstGeom prst="rect">
              <a:avLst/>
            </a:prstGeom>
          </p:spPr>
        </p:pic>
      </p:grpSp>
      <p:grpSp>
        <p:nvGrpSpPr>
          <p:cNvPr id="28" name="PA_组合 27"/>
          <p:cNvGrpSpPr/>
          <p:nvPr>
            <p:custDataLst>
              <p:tags r:id="rId15"/>
            </p:custDataLst>
          </p:nvPr>
        </p:nvGrpSpPr>
        <p:grpSpPr>
          <a:xfrm>
            <a:off x="389684" y="1583226"/>
            <a:ext cx="983811" cy="983811"/>
            <a:chOff x="389684" y="1583226"/>
            <a:chExt cx="983811" cy="983811"/>
          </a:xfrm>
        </p:grpSpPr>
        <p:sp>
          <p:nvSpPr>
            <p:cNvPr id="21" name="PA_椭圆 20"/>
            <p:cNvSpPr/>
            <p:nvPr>
              <p:custDataLst>
                <p:tags r:id="rId19"/>
              </p:custDataLst>
            </p:nvPr>
          </p:nvSpPr>
          <p:spPr>
            <a:xfrm>
              <a:off x="389684" y="1583226"/>
              <a:ext cx="983811" cy="983811"/>
            </a:xfrm>
            <a:prstGeom prst="ellipse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>
              <p:custDataLst>
                <p:tags r:id="rId20"/>
              </p:custDataLst>
            </p:nvPr>
          </p:nvSpPr>
          <p:spPr>
            <a:xfrm>
              <a:off x="567801" y="1762618"/>
              <a:ext cx="627576" cy="625026"/>
            </a:xfrm>
            <a:custGeom>
              <a:avLst/>
              <a:gdLst>
                <a:gd name="connsiteX0" fmla="*/ 339081 w 627576"/>
                <a:gd name="connsiteY0" fmla="*/ 0 h 625026"/>
                <a:gd name="connsiteX1" fmla="*/ 377027 w 627576"/>
                <a:gd name="connsiteY1" fmla="*/ 3825 h 625026"/>
                <a:gd name="connsiteX2" fmla="*/ 627576 w 627576"/>
                <a:gd name="connsiteY2" fmla="*/ 311238 h 625026"/>
                <a:gd name="connsiteX3" fmla="*/ 313788 w 627576"/>
                <a:gd name="connsiteY3" fmla="*/ 625026 h 625026"/>
                <a:gd name="connsiteX4" fmla="*/ 0 w 627576"/>
                <a:gd name="connsiteY4" fmla="*/ 311238 h 625026"/>
                <a:gd name="connsiteX5" fmla="*/ 91907 w 627576"/>
                <a:gd name="connsiteY5" fmla="*/ 89357 h 625026"/>
                <a:gd name="connsiteX6" fmla="*/ 129490 w 627576"/>
                <a:gd name="connsiteY6" fmla="*/ 58347 h 625026"/>
                <a:gd name="connsiteX7" fmla="*/ 127995 w 627576"/>
                <a:gd name="connsiteY7" fmla="*/ 65754 h 625026"/>
                <a:gd name="connsiteX8" fmla="*/ 244953 w 627576"/>
                <a:gd name="connsiteY8" fmla="*/ 182712 h 625026"/>
                <a:gd name="connsiteX9" fmla="*/ 361911 w 627576"/>
                <a:gd name="connsiteY9" fmla="*/ 65754 h 625026"/>
                <a:gd name="connsiteX10" fmla="*/ 352720 w 627576"/>
                <a:gd name="connsiteY10" fmla="*/ 20229 h 625026"/>
                <a:gd name="connsiteX11" fmla="*/ 339081 w 627576"/>
                <a:gd name="connsiteY11" fmla="*/ 0 h 62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576" h="625026">
                  <a:moveTo>
                    <a:pt x="339081" y="0"/>
                  </a:moveTo>
                  <a:lnTo>
                    <a:pt x="377027" y="3825"/>
                  </a:lnTo>
                  <a:cubicBezTo>
                    <a:pt x="520015" y="33085"/>
                    <a:pt x="627576" y="159601"/>
                    <a:pt x="627576" y="311238"/>
                  </a:cubicBezTo>
                  <a:cubicBezTo>
                    <a:pt x="627576" y="484538"/>
                    <a:pt x="487088" y="625026"/>
                    <a:pt x="313788" y="625026"/>
                  </a:cubicBezTo>
                  <a:cubicBezTo>
                    <a:pt x="140488" y="625026"/>
                    <a:pt x="0" y="484538"/>
                    <a:pt x="0" y="311238"/>
                  </a:cubicBezTo>
                  <a:cubicBezTo>
                    <a:pt x="0" y="224588"/>
                    <a:pt x="35122" y="146141"/>
                    <a:pt x="91907" y="89357"/>
                  </a:cubicBezTo>
                  <a:lnTo>
                    <a:pt x="129490" y="58347"/>
                  </a:lnTo>
                  <a:lnTo>
                    <a:pt x="127995" y="65754"/>
                  </a:lnTo>
                  <a:cubicBezTo>
                    <a:pt x="127995" y="130348"/>
                    <a:pt x="180359" y="182712"/>
                    <a:pt x="244953" y="182712"/>
                  </a:cubicBezTo>
                  <a:cubicBezTo>
                    <a:pt x="309547" y="182712"/>
                    <a:pt x="361911" y="130348"/>
                    <a:pt x="361911" y="65754"/>
                  </a:cubicBezTo>
                  <a:cubicBezTo>
                    <a:pt x="361911" y="49606"/>
                    <a:pt x="358638" y="34222"/>
                    <a:pt x="352720" y="20229"/>
                  </a:cubicBezTo>
                  <a:lnTo>
                    <a:pt x="339081" y="0"/>
                  </a:lnTo>
                  <a:close/>
                </a:path>
              </a:pathLst>
            </a:custGeom>
            <a:solidFill>
              <a:srgbClr val="FA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Ridan-Ulysse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-807080" y="2220904"/>
            <a:ext cx="609600" cy="609600"/>
          </a:xfrm>
          <a:prstGeom prst="rect">
            <a:avLst/>
          </a:prstGeom>
        </p:spPr>
      </p:pic>
      <p:sp>
        <p:nvSpPr>
          <p:cNvPr id="50" name="PA_矩形 44">
            <a:extLst>
              <a:ext uri="{FF2B5EF4-FFF2-40B4-BE49-F238E27FC236}">
                <a16:creationId xmlns:a16="http://schemas.microsoft.com/office/drawing/2014/main" id="{86F4851C-DBA0-4779-9241-B980AB36356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4413468" y="4036343"/>
            <a:ext cx="5304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华文细黑" panose="02010600040101010101" pitchFamily="2" charset="-122"/>
              </a:rPr>
              <a:t>小组成员：</a:t>
            </a:r>
            <a:r>
              <a:rPr lang="zh-CN" altLang="zh-CN" dirty="0"/>
              <a:t>陈文迪 </a:t>
            </a:r>
            <a:r>
              <a:rPr lang="en-US" altLang="zh-CN" dirty="0"/>
              <a:t>      2017141093010</a:t>
            </a:r>
          </a:p>
          <a:p>
            <a:r>
              <a:rPr lang="zh-CN" altLang="en-US" dirty="0"/>
              <a:t>                      赵智伟       </a:t>
            </a:r>
            <a:r>
              <a:rPr lang="en-US" altLang="zh-CN" dirty="0"/>
              <a:t>2017141482189</a:t>
            </a:r>
            <a:endParaRPr lang="zh-CN" altLang="en-US" dirty="0"/>
          </a:p>
          <a:p>
            <a:endParaRPr lang="en-US" altLang="zh-CN" spc="600" dirty="0">
              <a:solidFill>
                <a:schemeClr val="tx1">
                  <a:lumMod val="65000"/>
                  <a:lumOff val="35000"/>
                </a:schemeClr>
              </a:solidFill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555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3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93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3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fill="hold" nodeType="withEffect">
                                      <p:stCondLst>
                                        <p:cond delay="44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3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266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3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23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50000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2" presetClass="emph" presetSubtype="0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3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4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5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7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32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9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0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1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2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3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2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2"/>
                    </p:tgtEl>
                  </p:cMediaNode>
                </p:audio>
              </p:childTnLst>
            </p:cTn>
          </p:par>
        </p:tnLst>
        <p:bldLst>
          <p:bldP spid="42" grpId="0" animBg="1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3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93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3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fill="hold" nodeType="withEffect">
                                      <p:stCondLst>
                                        <p:cond delay="44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3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266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3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23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2" presetClass="emph" presetSubtype="0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3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4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5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7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32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9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0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1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2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3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2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2"/>
                    </p:tgtEl>
                  </p:cMediaNode>
                </p:audio>
              </p:childTnLst>
            </p:cTn>
          </p:par>
        </p:tnLst>
        <p:bldLst>
          <p:bldP spid="42" grpId="0" animBg="1"/>
          <p:bldP spid="5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28" y="3132333"/>
            <a:ext cx="3014106" cy="536511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93396" y="1637403"/>
            <a:ext cx="5831063" cy="1723509"/>
            <a:chOff x="2253409" y="523792"/>
            <a:chExt cx="5831063" cy="1723509"/>
          </a:xfrm>
        </p:grpSpPr>
        <p:sp>
          <p:nvSpPr>
            <p:cNvPr id="7" name="文本框 6"/>
            <p:cNvSpPr txBox="1"/>
            <p:nvPr/>
          </p:nvSpPr>
          <p:spPr>
            <a:xfrm>
              <a:off x="2253409" y="523792"/>
              <a:ext cx="4318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MYuppy-KR-Bold-DDC"/>
                </a:rPr>
                <a:t>2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Yuppy-KR-Bold-DDC"/>
                  <a:cs typeface="+mn-cs"/>
                </a:rPr>
                <a:t>、宠物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253409" y="1416304"/>
              <a:ext cx="58310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小猫、小狗、小兔子、小熊猫、小松鼠等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 Light"/>
                  <a:ea typeface="微软雅黑 Light"/>
                </a:rPr>
                <a:t>随机出现，随机移动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.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15" name="PA_组合 4"/>
          <p:cNvGrpSpPr/>
          <p:nvPr>
            <p:custDataLst>
              <p:tags r:id="rId1"/>
            </p:custDataLst>
          </p:nvPr>
        </p:nvGrpSpPr>
        <p:grpSpPr>
          <a:xfrm>
            <a:off x="10039618" y="-2446898"/>
            <a:ext cx="4304764" cy="4304764"/>
            <a:chOff x="-1671581" y="-498242"/>
            <a:chExt cx="4304764" cy="4304764"/>
          </a:xfrm>
        </p:grpSpPr>
        <p:sp>
          <p:nvSpPr>
            <p:cNvPr id="16" name="椭圆 15"/>
            <p:cNvSpPr/>
            <p:nvPr/>
          </p:nvSpPr>
          <p:spPr>
            <a:xfrm>
              <a:off x="-1671581" y="-498242"/>
              <a:ext cx="4304764" cy="4304764"/>
            </a:xfrm>
            <a:prstGeom prst="ellipse">
              <a:avLst/>
            </a:prstGeom>
            <a:solidFill>
              <a:srgbClr val="EC6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-1560878" y="-395308"/>
              <a:ext cx="3661894" cy="3661894"/>
            </a:xfrm>
            <a:prstGeom prst="ellipse">
              <a:avLst/>
            </a:prstGeom>
            <a:solidFill>
              <a:srgbClr val="FBA860"/>
            </a:solidFill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-1474721" y="-295132"/>
              <a:ext cx="2915992" cy="2915992"/>
            </a:xfrm>
            <a:prstGeom prst="ellipse">
              <a:avLst/>
            </a:prstGeom>
            <a:solidFill>
              <a:srgbClr val="F68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CEF485E1-B621-431A-A8C9-8094E3AA18E0}"/>
              </a:ext>
            </a:extLst>
          </p:cNvPr>
          <p:cNvSpPr txBox="1"/>
          <p:nvPr/>
        </p:nvSpPr>
        <p:spPr>
          <a:xfrm rot="3118">
            <a:off x="536134" y="793459"/>
            <a:ext cx="275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EC6603"/>
                </a:solidFill>
                <a:effectLst/>
                <a:uLnTx/>
                <a:uFillTx/>
                <a:latin typeface="MYuppy-KR-Bold-DDC"/>
                <a:ea typeface="MYuppy-KR-Bold-DDC"/>
                <a:cs typeface="+mn-cs"/>
              </a:rPr>
              <a:t>二、角色设置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5" y="3360912"/>
            <a:ext cx="2624573" cy="4907953"/>
          </a:xfrm>
          <a:prstGeom prst="rect">
            <a:avLst/>
          </a:prstGeom>
        </p:spPr>
      </p:pic>
      <p:pic>
        <p:nvPicPr>
          <p:cNvPr id="19" name="PA_图片 17">
            <a:extLst>
              <a:ext uri="{FF2B5EF4-FFF2-40B4-BE49-F238E27FC236}">
                <a16:creationId xmlns:a16="http://schemas.microsoft.com/office/drawing/2014/main" id="{F17683FE-2909-422C-8BC9-18E451D508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2" r="28542"/>
          <a:stretch/>
        </p:blipFill>
        <p:spPr>
          <a:xfrm>
            <a:off x="8842968" y="4329410"/>
            <a:ext cx="2528590" cy="2528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05" y="4436509"/>
            <a:ext cx="2314391" cy="23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776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1748" y="754380"/>
            <a:ext cx="8913224" cy="59109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400" b="1" dirty="0"/>
              <a:t>游戏主要对象模块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93669" y="1619794"/>
            <a:ext cx="84777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宠物：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包含各种各样游戏中可能出现的宠物类型，如：猫，狗，兔，猪，老鼠等等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……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更有意想不到的宠物出现。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67543" y="3500846"/>
            <a:ext cx="85692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商店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商店会出售各种游戏中会用到的道具，如洗澡用的花洒，喂养宠物需要的各种食物等等。当然，有钱才能为所欲为哦。</a:t>
            </a:r>
          </a:p>
        </p:txBody>
      </p:sp>
    </p:spTree>
    <p:extLst>
      <p:ext uri="{BB962C8B-B14F-4D97-AF65-F5344CB8AC3E}">
        <p14:creationId xmlns:p14="http://schemas.microsoft.com/office/powerpoint/2010/main" val="211129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20396" y="1327020"/>
            <a:ext cx="1107492" cy="727887"/>
            <a:chOff x="3445717" y="1790962"/>
            <a:chExt cx="1107492" cy="727887"/>
          </a:xfrm>
        </p:grpSpPr>
        <p:cxnSp>
          <p:nvCxnSpPr>
            <p:cNvPr id="3" name="直接连接符 2"/>
            <p:cNvCxnSpPr/>
            <p:nvPr/>
          </p:nvCxnSpPr>
          <p:spPr>
            <a:xfrm flipH="1" flipV="1">
              <a:off x="3969548" y="1790962"/>
              <a:ext cx="583661" cy="7278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3445717" y="1790962"/>
              <a:ext cx="523831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 flipH="1">
            <a:off x="625541" y="1108328"/>
            <a:ext cx="28309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400" spc="300" dirty="0">
                <a:solidFill>
                  <a:srgbClr val="3398D9"/>
                </a:solidFill>
                <a:latin typeface="MYuppy-KR-Bold-DDC"/>
                <a:ea typeface="MYuppy-KR-Bold-DDC"/>
                <a:cs typeface="微软雅黑" charset="0"/>
              </a:rPr>
              <a:t>玩家可以选择不同的宠物托管所的主题，也可以自定义主人公的名字和头像</a:t>
            </a:r>
            <a:r>
              <a:rPr lang="en-US" altLang="zh-CN" sz="3200" spc="300" dirty="0">
                <a:solidFill>
                  <a:srgbClr val="3398D9"/>
                </a:solidFill>
                <a:latin typeface="MYuppy-KR-Bold-DDC"/>
                <a:ea typeface="MYuppy-KR-Bold-DDC"/>
                <a:cs typeface="微软雅黑" charset="0"/>
              </a:rPr>
              <a:t>.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charset="0"/>
                <a:cs typeface="微软雅黑" charset="0"/>
              </a:rPr>
              <a:t> 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ea typeface="微软雅黑" charset="0"/>
              <a:cs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 flipH="1">
            <a:off x="821939" y="3683690"/>
            <a:ext cx="26680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rgbClr val="F8540D"/>
                </a:solidFill>
                <a:latin typeface="MYuppy-KR-Bold-DDC"/>
                <a:ea typeface="MYuppy-KR-Bold-DDC"/>
                <a:cs typeface="微软雅黑" charset="0"/>
              </a:rPr>
              <a:t>玩家需要选择不同的物品来满足宠物们不同的需要，可以选择：食物、水、玩具、药品、花洒。</a:t>
            </a:r>
            <a:r>
              <a:rPr lang="zh-CN" altLang="en-US" sz="3600" dirty="0">
                <a:solidFill>
                  <a:srgbClr val="F8540D"/>
                </a:solidFill>
                <a:latin typeface="MYuppy-KR-Bold-DDC"/>
                <a:ea typeface="MYuppy-KR-Bold-DDC"/>
                <a:cs typeface="微软雅黑" charset="0"/>
              </a:rPr>
              <a:t> 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ea typeface="微软雅黑" charset="0"/>
              <a:cs typeface="微软雅黑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587499" y="3285414"/>
            <a:ext cx="1493268" cy="599508"/>
            <a:chOff x="3512820" y="3749356"/>
            <a:chExt cx="1493268" cy="599508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4100329" y="3749356"/>
              <a:ext cx="905759" cy="59950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512820" y="4348864"/>
              <a:ext cx="587509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 flipH="1">
            <a:off x="7760178" y="1327020"/>
            <a:ext cx="1107492" cy="727887"/>
            <a:chOff x="3445717" y="1790962"/>
            <a:chExt cx="1107492" cy="727887"/>
          </a:xfrm>
        </p:grpSpPr>
        <p:cxnSp>
          <p:nvCxnSpPr>
            <p:cNvPr id="11" name="直接连接符 10"/>
            <p:cNvCxnSpPr/>
            <p:nvPr/>
          </p:nvCxnSpPr>
          <p:spPr>
            <a:xfrm flipH="1" flipV="1">
              <a:off x="3969548" y="1790962"/>
              <a:ext cx="583661" cy="7278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445717" y="1790962"/>
              <a:ext cx="523831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8931580" y="1108328"/>
            <a:ext cx="2830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spc="300" dirty="0">
                <a:solidFill>
                  <a:srgbClr val="A4AB39"/>
                </a:solidFill>
                <a:latin typeface="MYuppy-KR-Bold-DDC"/>
                <a:ea typeface="MYuppy-KR-Bold-DDC"/>
                <a:cs typeface="微软雅黑" charset="0"/>
              </a:rPr>
              <a:t>玩家需要控制主人公走到宠物旁边并且拿出合适的物品。</a:t>
            </a:r>
            <a:endParaRPr lang="en-US" altLang="zh-CN" sz="2400" spc="300" dirty="0">
              <a:solidFill>
                <a:srgbClr val="A4AB39"/>
              </a:solidFill>
              <a:latin typeface="MYuppy-KR-Bold-DDC"/>
              <a:ea typeface="MYuppy-KR-Bold-DDC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31581" y="3683690"/>
            <a:ext cx="2830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spc="300" dirty="0">
                <a:solidFill>
                  <a:srgbClr val="F5B86D"/>
                </a:solidFill>
                <a:latin typeface="MYuppy-KR-Bold-DDC"/>
                <a:ea typeface="MYuppy-KR-Bold-DDC"/>
                <a:cs typeface="微软雅黑" charset="0"/>
              </a:rPr>
              <a:t>玩家每帮助一只宠物，就可以获得一颗心，每满</a:t>
            </a:r>
            <a:r>
              <a:rPr lang="en-US" altLang="zh-CN" sz="2400" spc="300" dirty="0">
                <a:solidFill>
                  <a:srgbClr val="F5B86D"/>
                </a:solidFill>
                <a:latin typeface="MYuppy-KR-Bold-DDC"/>
                <a:ea typeface="MYuppy-KR-Bold-DDC"/>
                <a:cs typeface="微软雅黑" charset="0"/>
              </a:rPr>
              <a:t>20</a:t>
            </a:r>
            <a:r>
              <a:rPr lang="zh-CN" altLang="en-US" sz="2400" spc="300" dirty="0">
                <a:solidFill>
                  <a:srgbClr val="F5B86D"/>
                </a:solidFill>
                <a:latin typeface="MYuppy-KR-Bold-DDC"/>
                <a:ea typeface="MYuppy-KR-Bold-DDC"/>
                <a:cs typeface="微软雅黑" charset="0"/>
              </a:rPr>
              <a:t>颗心就会升一级。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ea typeface="微软雅黑" charset="0"/>
              <a:cs typeface="微软雅黑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 flipH="1">
            <a:off x="7307299" y="3285414"/>
            <a:ext cx="1493268" cy="599508"/>
            <a:chOff x="3512820" y="3749356"/>
            <a:chExt cx="1493268" cy="599508"/>
          </a:xfrm>
        </p:grpSpPr>
        <p:cxnSp>
          <p:nvCxnSpPr>
            <p:cNvPr id="16" name="直接连接符 15"/>
            <p:cNvCxnSpPr/>
            <p:nvPr/>
          </p:nvCxnSpPr>
          <p:spPr>
            <a:xfrm flipH="1">
              <a:off x="4100329" y="3749356"/>
              <a:ext cx="905759" cy="59950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512820" y="4348864"/>
              <a:ext cx="587509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26" y="0"/>
            <a:ext cx="4833184" cy="625571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179E4A6-0648-4FE4-8E26-5F49EDB2C126}"/>
              </a:ext>
            </a:extLst>
          </p:cNvPr>
          <p:cNvSpPr txBox="1"/>
          <p:nvPr/>
        </p:nvSpPr>
        <p:spPr>
          <a:xfrm rot="3118">
            <a:off x="198356" y="166895"/>
            <a:ext cx="275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EC6603"/>
                </a:solidFill>
                <a:effectLst/>
                <a:uLnTx/>
                <a:uFillTx/>
                <a:latin typeface="MYuppy-KR-Bold-DDC"/>
                <a:ea typeface="MYuppy-KR-Bold-DDC"/>
                <a:cs typeface="+mn-cs"/>
              </a:rPr>
              <a:t>三、功能</a:t>
            </a:r>
          </a:p>
        </p:txBody>
      </p:sp>
    </p:spTree>
    <p:extLst>
      <p:ext uri="{BB962C8B-B14F-4D97-AF65-F5344CB8AC3E}">
        <p14:creationId xmlns:p14="http://schemas.microsoft.com/office/powerpoint/2010/main" val="1163366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/>
      <p:bldP spid="14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_图片 1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" t="5333" r="467" b="23333"/>
          <a:stretch/>
        </p:blipFill>
        <p:spPr>
          <a:xfrm>
            <a:off x="8290206" y="3637022"/>
            <a:ext cx="2316862" cy="2316862"/>
          </a:xfrm>
          <a:prstGeom prst="rect">
            <a:avLst/>
          </a:prstGeom>
        </p:spPr>
      </p:pic>
      <p:pic>
        <p:nvPicPr>
          <p:cNvPr id="18" name="PA_图片 1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2" r="28542"/>
          <a:stretch/>
        </p:blipFill>
        <p:spPr>
          <a:xfrm>
            <a:off x="1359864" y="3719975"/>
            <a:ext cx="2398580" cy="2398580"/>
          </a:xfrm>
          <a:prstGeom prst="rect">
            <a:avLst/>
          </a:prstGeom>
        </p:spPr>
      </p:pic>
      <p:pic>
        <p:nvPicPr>
          <p:cNvPr id="20" name="PA_图片 1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4849009" y="832993"/>
            <a:ext cx="2493982" cy="2493982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0" y="6540751"/>
            <a:ext cx="588901" cy="634498"/>
            <a:chOff x="1269150" y="5674116"/>
            <a:chExt cx="983811" cy="983811"/>
          </a:xfrm>
        </p:grpSpPr>
        <p:sp>
          <p:nvSpPr>
            <p:cNvPr id="27" name="椭圆 26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rgbClr val="FA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83354" y="5809200"/>
            <a:ext cx="983811" cy="983811"/>
            <a:chOff x="-445036" y="1588643"/>
            <a:chExt cx="983811" cy="983811"/>
          </a:xfrm>
        </p:grpSpPr>
        <p:sp>
          <p:nvSpPr>
            <p:cNvPr id="30" name="椭圆 29"/>
            <p:cNvSpPr/>
            <p:nvPr/>
          </p:nvSpPr>
          <p:spPr>
            <a:xfrm>
              <a:off x="-445036" y="1588643"/>
              <a:ext cx="983811" cy="983811"/>
            </a:xfrm>
            <a:prstGeom prst="ellipse">
              <a:avLst/>
            </a:prstGeom>
            <a:solidFill>
              <a:srgbClr val="FC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-266919" y="1766760"/>
              <a:ext cx="627575" cy="627575"/>
            </a:xfrm>
            <a:prstGeom prst="ellipse">
              <a:avLst/>
            </a:prstGeom>
            <a:solidFill>
              <a:srgbClr val="FBB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933411" y="6366154"/>
            <a:ext cx="588901" cy="634498"/>
            <a:chOff x="1269150" y="5674116"/>
            <a:chExt cx="983811" cy="983811"/>
          </a:xfrm>
        </p:grpSpPr>
        <p:sp>
          <p:nvSpPr>
            <p:cNvPr id="33" name="椭圆 32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rgbClr val="E8A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313107" y="6172689"/>
            <a:ext cx="588901" cy="634498"/>
            <a:chOff x="1269150" y="5674116"/>
            <a:chExt cx="983811" cy="983811"/>
          </a:xfrm>
        </p:grpSpPr>
        <p:sp>
          <p:nvSpPr>
            <p:cNvPr id="36" name="椭圆 35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974295" y="6035304"/>
            <a:ext cx="588901" cy="634498"/>
            <a:chOff x="1269150" y="5674116"/>
            <a:chExt cx="983811" cy="983811"/>
          </a:xfrm>
        </p:grpSpPr>
        <p:sp>
          <p:nvSpPr>
            <p:cNvPr id="39" name="椭圆 38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rgbClr val="FA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538395" y="6475762"/>
            <a:ext cx="588901" cy="634498"/>
            <a:chOff x="1269150" y="5674116"/>
            <a:chExt cx="983811" cy="983811"/>
          </a:xfrm>
        </p:grpSpPr>
        <p:sp>
          <p:nvSpPr>
            <p:cNvPr id="42" name="椭圆 41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1020784" y="5987317"/>
            <a:ext cx="983811" cy="983811"/>
            <a:chOff x="-445036" y="1588643"/>
            <a:chExt cx="983811" cy="983811"/>
          </a:xfrm>
        </p:grpSpPr>
        <p:sp>
          <p:nvSpPr>
            <p:cNvPr id="45" name="椭圆 44"/>
            <p:cNvSpPr/>
            <p:nvPr/>
          </p:nvSpPr>
          <p:spPr>
            <a:xfrm>
              <a:off x="-445036" y="1588643"/>
              <a:ext cx="983811" cy="983811"/>
            </a:xfrm>
            <a:prstGeom prst="ellipse">
              <a:avLst/>
            </a:prstGeom>
            <a:solidFill>
              <a:srgbClr val="FC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266919" y="1766760"/>
              <a:ext cx="627575" cy="627575"/>
            </a:xfrm>
            <a:prstGeom prst="ellipse">
              <a:avLst/>
            </a:prstGeom>
            <a:solidFill>
              <a:srgbClr val="FBB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PA_组合 1"/>
          <p:cNvGrpSpPr/>
          <p:nvPr>
            <p:custDataLst>
              <p:tags r:id="rId4"/>
            </p:custDataLst>
          </p:nvPr>
        </p:nvGrpSpPr>
        <p:grpSpPr>
          <a:xfrm>
            <a:off x="1269978" y="952500"/>
            <a:ext cx="2578352" cy="2476500"/>
            <a:chOff x="1047750" y="1028700"/>
            <a:chExt cx="2381943" cy="2304000"/>
          </a:xfrm>
        </p:grpSpPr>
        <p:sp>
          <p:nvSpPr>
            <p:cNvPr id="4" name="圆角矩形 3"/>
            <p:cNvSpPr/>
            <p:nvPr/>
          </p:nvSpPr>
          <p:spPr>
            <a:xfrm>
              <a:off x="1047750" y="1028700"/>
              <a:ext cx="2304000" cy="2304000"/>
            </a:xfrm>
            <a:prstGeom prst="roundRect">
              <a:avLst/>
            </a:prstGeom>
            <a:solidFill>
              <a:srgbClr val="EE7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117743" y="1204329"/>
              <a:ext cx="2311950" cy="1724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zh-CN" sz="20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宠物们的需要包括：吃饭、喝水、玩耍、看病、洗澡</a:t>
              </a:r>
              <a:r>
                <a:rPr lang="zh-CN" altLang="en-US" sz="20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。</a:t>
              </a:r>
              <a:endParaRPr lang="zh-CN" altLang="en-US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8192213" y="891817"/>
            <a:ext cx="2538311" cy="2537183"/>
          </a:xfrm>
          <a:prstGeom prst="roundRect">
            <a:avLst/>
          </a:prstGeom>
          <a:solidFill>
            <a:srgbClr val="339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5" name="圆角矩形 14"/>
          <p:cNvSpPr/>
          <p:nvPr/>
        </p:nvSpPr>
        <p:spPr>
          <a:xfrm>
            <a:off x="4998794" y="3461751"/>
            <a:ext cx="2304000" cy="2304000"/>
          </a:xfrm>
          <a:prstGeom prst="roundRect">
            <a:avLst/>
          </a:prstGeom>
          <a:solidFill>
            <a:srgbClr val="D33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A330B7E-3F81-4B23-86D8-A8971304569A}"/>
              </a:ext>
            </a:extLst>
          </p:cNvPr>
          <p:cNvSpPr txBox="1"/>
          <p:nvPr/>
        </p:nvSpPr>
        <p:spPr>
          <a:xfrm rot="3118">
            <a:off x="198356" y="166895"/>
            <a:ext cx="275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EC6603"/>
                </a:solidFill>
                <a:effectLst/>
                <a:uLnTx/>
                <a:uFillTx/>
                <a:latin typeface="MYuppy-KR-Bold-DDC"/>
                <a:ea typeface="MYuppy-KR-Bold-DDC"/>
                <a:cs typeface="+mn-cs"/>
              </a:rPr>
              <a:t>三、功能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97D0525-8B63-4C05-9BE1-0DAD3C8BB2BA}"/>
              </a:ext>
            </a:extLst>
          </p:cNvPr>
          <p:cNvSpPr txBox="1"/>
          <p:nvPr/>
        </p:nvSpPr>
        <p:spPr>
          <a:xfrm>
            <a:off x="5080914" y="3505200"/>
            <a:ext cx="2311950" cy="185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当宠物有不同需要的时候，会出现相应的不同的提示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2BA2591-CF89-467E-97DE-8F213957CD92}"/>
              </a:ext>
            </a:extLst>
          </p:cNvPr>
          <p:cNvSpPr txBox="1"/>
          <p:nvPr/>
        </p:nvSpPr>
        <p:spPr>
          <a:xfrm>
            <a:off x="8166750" y="1080485"/>
            <a:ext cx="2563774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宠物得到合适的照顾之后，就会出现感谢的反馈（音效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提示），并且按照一定路线走出宠物托管所。</a:t>
            </a:r>
            <a:endParaRPr lang="zh-CN" altLang="en-US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250542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24000" y="1580606"/>
            <a:ext cx="85997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经验系统。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游戏中加入了经验系统，根据人物的经验等级游戏的内容和难度将会不断改变，保证游戏内容并不是一成不变，同时让玩家在这种“累积”的过程中获得成就感。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539300-C31F-4629-9464-D2FF64F1E502}"/>
              </a:ext>
            </a:extLst>
          </p:cNvPr>
          <p:cNvSpPr txBox="1"/>
          <p:nvPr/>
        </p:nvSpPr>
        <p:spPr>
          <a:xfrm rot="3118">
            <a:off x="1524221" y="822630"/>
            <a:ext cx="346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EC6603"/>
                </a:solidFill>
                <a:effectLst/>
                <a:uLnTx/>
                <a:uFillTx/>
                <a:latin typeface="MYuppy-KR-Bold-DDC"/>
                <a:ea typeface="MYuppy-KR-Bold-DDC"/>
                <a:cs typeface="+mn-cs"/>
              </a:rPr>
              <a:t>四、游戏特点特色</a:t>
            </a:r>
          </a:p>
        </p:txBody>
      </p:sp>
    </p:spTree>
    <p:extLst>
      <p:ext uri="{BB962C8B-B14F-4D97-AF65-F5344CB8AC3E}">
        <p14:creationId xmlns:p14="http://schemas.microsoft.com/office/powerpoint/2010/main" val="1950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1" dirty="0"/>
              <a:t>游戏特点特色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24000" y="1580606"/>
            <a:ext cx="85997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2.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宠物特性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游戏中的宠物的照看并不是千篇一律，每一种宠物都有它独特的一面，每一个宠物有它自己爱吃的食物，有的宠物惧怕自己的天敌，有的宠物比较挑食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……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玩家需要凭借经验去完成特殊的要求，这为游戏增添了难度也带来了更多乐趣。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幼圆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6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1" dirty="0"/>
              <a:t>游戏特点特色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24000" y="1580606"/>
            <a:ext cx="85997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3.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特殊事件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游戏中难道就只能一直照看宠物，过着平淡无奇的日子吗？不，你看那边，海绵宝宝带着派大星来抓水母了，快去帮忙吧！（游戏中随机出现，完成任务可获得特殊奖励）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幼圆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38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A_组合 19"/>
          <p:cNvGrpSpPr/>
          <p:nvPr>
            <p:custDataLst>
              <p:tags r:id="rId1"/>
            </p:custDataLst>
          </p:nvPr>
        </p:nvGrpSpPr>
        <p:grpSpPr>
          <a:xfrm>
            <a:off x="-346115" y="-1105774"/>
            <a:ext cx="3036196" cy="3036196"/>
            <a:chOff x="-1014213" y="-1014212"/>
            <a:chExt cx="3036196" cy="3036196"/>
          </a:xfrm>
        </p:grpSpPr>
        <p:sp>
          <p:nvSpPr>
            <p:cNvPr id="7" name="PA_椭圆 6"/>
            <p:cNvSpPr/>
            <p:nvPr>
              <p:custDataLst>
                <p:tags r:id="rId34"/>
              </p:custDataLst>
            </p:nvPr>
          </p:nvSpPr>
          <p:spPr>
            <a:xfrm>
              <a:off x="-1014213" y="-1014212"/>
              <a:ext cx="3036196" cy="3036196"/>
            </a:xfrm>
            <a:prstGeom prst="ellipse">
              <a:avLst/>
            </a:prstGeom>
            <a:solidFill>
              <a:srgbClr val="3CA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_椭圆 5"/>
            <p:cNvSpPr/>
            <p:nvPr>
              <p:custDataLst>
                <p:tags r:id="rId35"/>
              </p:custDataLst>
            </p:nvPr>
          </p:nvSpPr>
          <p:spPr>
            <a:xfrm>
              <a:off x="-869323" y="-998113"/>
              <a:ext cx="2504942" cy="2504942"/>
            </a:xfrm>
            <a:prstGeom prst="ellipse">
              <a:avLst/>
            </a:prstGeom>
            <a:solidFill>
              <a:srgbClr val="EAF1C7"/>
            </a:solidFill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PA_椭圆 4"/>
            <p:cNvSpPr/>
            <p:nvPr>
              <p:custDataLst>
                <p:tags r:id="rId36"/>
              </p:custDataLst>
            </p:nvPr>
          </p:nvSpPr>
          <p:spPr>
            <a:xfrm>
              <a:off x="-869324" y="-998113"/>
              <a:ext cx="2195848" cy="2195848"/>
            </a:xfrm>
            <a:prstGeom prst="ellipse">
              <a:avLst/>
            </a:prstGeom>
            <a:solidFill>
              <a:srgbClr val="7CB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PA_组合 28"/>
          <p:cNvGrpSpPr/>
          <p:nvPr>
            <p:custDataLst>
              <p:tags r:id="rId2"/>
            </p:custDataLst>
          </p:nvPr>
        </p:nvGrpSpPr>
        <p:grpSpPr>
          <a:xfrm>
            <a:off x="2175963" y="5766884"/>
            <a:ext cx="4538961" cy="4538961"/>
            <a:chOff x="4803658" y="4844769"/>
            <a:chExt cx="5810358" cy="5810358"/>
          </a:xfrm>
        </p:grpSpPr>
        <p:sp>
          <p:nvSpPr>
            <p:cNvPr id="11" name="PA_椭圆 10"/>
            <p:cNvSpPr/>
            <p:nvPr>
              <p:custDataLst>
                <p:tags r:id="rId32"/>
              </p:custDataLst>
            </p:nvPr>
          </p:nvSpPr>
          <p:spPr>
            <a:xfrm>
              <a:off x="4803658" y="4844769"/>
              <a:ext cx="5810358" cy="5810358"/>
            </a:xfrm>
            <a:prstGeom prst="ellipse">
              <a:avLst/>
            </a:prstGeom>
            <a:solidFill>
              <a:srgbClr val="3CB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PA_椭圆 11"/>
            <p:cNvSpPr/>
            <p:nvPr>
              <p:custDataLst>
                <p:tags r:id="rId33"/>
              </p:custDataLst>
            </p:nvPr>
          </p:nvSpPr>
          <p:spPr>
            <a:xfrm>
              <a:off x="5405169" y="5317491"/>
              <a:ext cx="4736126" cy="4736126"/>
            </a:xfrm>
            <a:prstGeom prst="ellipse">
              <a:avLst/>
            </a:prstGeom>
            <a:solidFill>
              <a:srgbClr val="D5FE82"/>
            </a:solidFill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_组合 3"/>
          <p:cNvGrpSpPr/>
          <p:nvPr>
            <p:custDataLst>
              <p:tags r:id="rId3"/>
            </p:custDataLst>
          </p:nvPr>
        </p:nvGrpSpPr>
        <p:grpSpPr>
          <a:xfrm>
            <a:off x="7105206" y="3545121"/>
            <a:ext cx="6151809" cy="6151809"/>
            <a:chOff x="7572777" y="3943124"/>
            <a:chExt cx="6151809" cy="6151809"/>
          </a:xfrm>
        </p:grpSpPr>
        <p:sp>
          <p:nvSpPr>
            <p:cNvPr id="13" name="PA_椭圆 12"/>
            <p:cNvSpPr/>
            <p:nvPr>
              <p:custDataLst>
                <p:tags r:id="rId29"/>
              </p:custDataLst>
            </p:nvPr>
          </p:nvSpPr>
          <p:spPr>
            <a:xfrm>
              <a:off x="7572777" y="3943124"/>
              <a:ext cx="6151809" cy="6151809"/>
            </a:xfrm>
            <a:prstGeom prst="ellipse">
              <a:avLst/>
            </a:prstGeom>
            <a:solidFill>
              <a:srgbClr val="E984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PA_椭圆 13"/>
            <p:cNvSpPr/>
            <p:nvPr>
              <p:custDataLst>
                <p:tags r:id="rId30"/>
              </p:custDataLst>
            </p:nvPr>
          </p:nvSpPr>
          <p:spPr>
            <a:xfrm>
              <a:off x="8341358" y="4678483"/>
              <a:ext cx="4972446" cy="4972446"/>
            </a:xfrm>
            <a:prstGeom prst="ellipse">
              <a:avLst/>
            </a:prstGeom>
            <a:solidFill>
              <a:srgbClr val="F7C3CD"/>
            </a:solidFill>
            <a:ln w="28575">
              <a:solidFill>
                <a:srgbClr val="FEFFE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PA_椭圆 14"/>
            <p:cNvSpPr/>
            <p:nvPr>
              <p:custDataLst>
                <p:tags r:id="rId31"/>
              </p:custDataLst>
            </p:nvPr>
          </p:nvSpPr>
          <p:spPr>
            <a:xfrm>
              <a:off x="9486364" y="5586118"/>
              <a:ext cx="3405578" cy="3405578"/>
            </a:xfrm>
            <a:prstGeom prst="ellipse">
              <a:avLst/>
            </a:prstGeom>
            <a:solidFill>
              <a:srgbClr val="EE8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PA_组合 2"/>
          <p:cNvGrpSpPr/>
          <p:nvPr>
            <p:custDataLst>
              <p:tags r:id="rId4"/>
            </p:custDataLst>
          </p:nvPr>
        </p:nvGrpSpPr>
        <p:grpSpPr>
          <a:xfrm>
            <a:off x="-1570147" y="4947854"/>
            <a:ext cx="4473425" cy="4473425"/>
            <a:chOff x="9580494" y="-2528172"/>
            <a:chExt cx="4473425" cy="4473425"/>
          </a:xfrm>
        </p:grpSpPr>
        <p:sp>
          <p:nvSpPr>
            <p:cNvPr id="16" name="椭圆 15"/>
            <p:cNvSpPr/>
            <p:nvPr/>
          </p:nvSpPr>
          <p:spPr>
            <a:xfrm rot="21144932">
              <a:off x="9580494" y="-2528172"/>
              <a:ext cx="4473425" cy="4473425"/>
            </a:xfrm>
            <a:prstGeom prst="ellipse">
              <a:avLst/>
            </a:prstGeom>
            <a:solidFill>
              <a:srgbClr val="2F96D8"/>
            </a:solidFill>
            <a:ln w="38100">
              <a:noFill/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21144932">
              <a:off x="10230412" y="-2111941"/>
              <a:ext cx="3690694" cy="3690694"/>
            </a:xfrm>
            <a:prstGeom prst="ellipse">
              <a:avLst/>
            </a:prstGeom>
            <a:solidFill>
              <a:srgbClr val="54B0EF"/>
            </a:solidFill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1144932">
              <a:off x="10685820" y="-2023034"/>
              <a:ext cx="3235286" cy="3235286"/>
            </a:xfrm>
            <a:prstGeom prst="ellipse">
              <a:avLst/>
            </a:prstGeom>
            <a:solidFill>
              <a:srgbClr val="2F9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PA_组合 26"/>
          <p:cNvGrpSpPr/>
          <p:nvPr>
            <p:custDataLst>
              <p:tags r:id="rId5"/>
            </p:custDataLst>
          </p:nvPr>
        </p:nvGrpSpPr>
        <p:grpSpPr>
          <a:xfrm>
            <a:off x="9687027" y="-995586"/>
            <a:ext cx="4304764" cy="4304764"/>
            <a:chOff x="-1725608" y="3580328"/>
            <a:chExt cx="4304764" cy="4304764"/>
          </a:xfrm>
        </p:grpSpPr>
        <p:sp>
          <p:nvSpPr>
            <p:cNvPr id="10" name="PA_椭圆 9"/>
            <p:cNvSpPr/>
            <p:nvPr>
              <p:custDataLst>
                <p:tags r:id="rId24"/>
              </p:custDataLst>
            </p:nvPr>
          </p:nvSpPr>
          <p:spPr>
            <a:xfrm>
              <a:off x="-1725608" y="3580328"/>
              <a:ext cx="4304764" cy="4304764"/>
            </a:xfrm>
            <a:prstGeom prst="ellipse">
              <a:avLst/>
            </a:prstGeom>
            <a:solidFill>
              <a:srgbClr val="EC6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PA_椭圆 8"/>
            <p:cNvSpPr/>
            <p:nvPr>
              <p:custDataLst>
                <p:tags r:id="rId25"/>
              </p:custDataLst>
            </p:nvPr>
          </p:nvSpPr>
          <p:spPr>
            <a:xfrm>
              <a:off x="-1645278" y="4069724"/>
              <a:ext cx="3661894" cy="3661894"/>
            </a:xfrm>
            <a:prstGeom prst="ellipse">
              <a:avLst/>
            </a:prstGeom>
            <a:solidFill>
              <a:srgbClr val="FBA860"/>
            </a:solidFill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PA_椭圆 7"/>
            <p:cNvSpPr/>
            <p:nvPr>
              <p:custDataLst>
                <p:tags r:id="rId26"/>
              </p:custDataLst>
            </p:nvPr>
          </p:nvSpPr>
          <p:spPr>
            <a:xfrm>
              <a:off x="-1457996" y="4660007"/>
              <a:ext cx="2915992" cy="2915992"/>
            </a:xfrm>
            <a:prstGeom prst="ellipse">
              <a:avLst/>
            </a:prstGeom>
            <a:solidFill>
              <a:srgbClr val="F68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_椭圆 18"/>
            <p:cNvSpPr/>
            <p:nvPr>
              <p:custDataLst>
                <p:tags r:id="rId27"/>
              </p:custDataLst>
            </p:nvPr>
          </p:nvSpPr>
          <p:spPr>
            <a:xfrm>
              <a:off x="-416008" y="4389902"/>
              <a:ext cx="983811" cy="983811"/>
            </a:xfrm>
            <a:prstGeom prst="ellipse">
              <a:avLst/>
            </a:prstGeom>
            <a:solidFill>
              <a:srgbClr val="FC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_椭圆 22"/>
            <p:cNvSpPr/>
            <p:nvPr>
              <p:custDataLst>
                <p:tags r:id="rId28"/>
              </p:custDataLst>
            </p:nvPr>
          </p:nvSpPr>
          <p:spPr>
            <a:xfrm>
              <a:off x="-237891" y="4568019"/>
              <a:ext cx="627575" cy="627575"/>
            </a:xfrm>
            <a:prstGeom prst="ellipse">
              <a:avLst/>
            </a:prstGeom>
            <a:solidFill>
              <a:srgbClr val="FBB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PA_组合 25"/>
          <p:cNvGrpSpPr/>
          <p:nvPr>
            <p:custDataLst>
              <p:tags r:id="rId6"/>
            </p:custDataLst>
          </p:nvPr>
        </p:nvGrpSpPr>
        <p:grpSpPr>
          <a:xfrm>
            <a:off x="2799692" y="3765175"/>
            <a:ext cx="444015" cy="444015"/>
            <a:chOff x="2658322" y="3623805"/>
            <a:chExt cx="585386" cy="585386"/>
          </a:xfrm>
        </p:grpSpPr>
        <p:sp>
          <p:nvSpPr>
            <p:cNvPr id="24" name="椭圆 23"/>
            <p:cNvSpPr/>
            <p:nvPr/>
          </p:nvSpPr>
          <p:spPr>
            <a:xfrm>
              <a:off x="2658322" y="3623805"/>
              <a:ext cx="585386" cy="585386"/>
            </a:xfrm>
            <a:prstGeom prst="ellipse">
              <a:avLst/>
            </a:prstGeom>
            <a:solidFill>
              <a:srgbClr val="FC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2764305" y="3729788"/>
              <a:ext cx="373419" cy="373419"/>
            </a:xfrm>
            <a:prstGeom prst="ellipse">
              <a:avLst/>
            </a:prstGeom>
            <a:solidFill>
              <a:srgbClr val="FBB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PA_组合 1"/>
          <p:cNvGrpSpPr/>
          <p:nvPr>
            <p:custDataLst>
              <p:tags r:id="rId7"/>
            </p:custDataLst>
          </p:nvPr>
        </p:nvGrpSpPr>
        <p:grpSpPr>
          <a:xfrm>
            <a:off x="9197300" y="3772828"/>
            <a:ext cx="983811" cy="983811"/>
            <a:chOff x="9197300" y="3772828"/>
            <a:chExt cx="983811" cy="983811"/>
          </a:xfrm>
        </p:grpSpPr>
        <p:sp>
          <p:nvSpPr>
            <p:cNvPr id="30" name="PA_椭圆 29"/>
            <p:cNvSpPr/>
            <p:nvPr>
              <p:custDataLst>
                <p:tags r:id="rId22"/>
              </p:custDataLst>
            </p:nvPr>
          </p:nvSpPr>
          <p:spPr>
            <a:xfrm>
              <a:off x="9197300" y="3772828"/>
              <a:ext cx="983811" cy="983811"/>
            </a:xfrm>
            <a:prstGeom prst="ellipse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>
              <p:custDataLst>
                <p:tags r:id="rId23"/>
              </p:custDataLst>
            </p:nvPr>
          </p:nvSpPr>
          <p:spPr>
            <a:xfrm>
              <a:off x="9375417" y="3953496"/>
              <a:ext cx="627576" cy="625026"/>
            </a:xfrm>
            <a:custGeom>
              <a:avLst/>
              <a:gdLst>
                <a:gd name="connsiteX0" fmla="*/ 339081 w 627576"/>
                <a:gd name="connsiteY0" fmla="*/ 0 h 625026"/>
                <a:gd name="connsiteX1" fmla="*/ 377027 w 627576"/>
                <a:gd name="connsiteY1" fmla="*/ 3825 h 625026"/>
                <a:gd name="connsiteX2" fmla="*/ 627576 w 627576"/>
                <a:gd name="connsiteY2" fmla="*/ 311238 h 625026"/>
                <a:gd name="connsiteX3" fmla="*/ 313788 w 627576"/>
                <a:gd name="connsiteY3" fmla="*/ 625026 h 625026"/>
                <a:gd name="connsiteX4" fmla="*/ 0 w 627576"/>
                <a:gd name="connsiteY4" fmla="*/ 311238 h 625026"/>
                <a:gd name="connsiteX5" fmla="*/ 91907 w 627576"/>
                <a:gd name="connsiteY5" fmla="*/ 89357 h 625026"/>
                <a:gd name="connsiteX6" fmla="*/ 129490 w 627576"/>
                <a:gd name="connsiteY6" fmla="*/ 58347 h 625026"/>
                <a:gd name="connsiteX7" fmla="*/ 127995 w 627576"/>
                <a:gd name="connsiteY7" fmla="*/ 65754 h 625026"/>
                <a:gd name="connsiteX8" fmla="*/ 244953 w 627576"/>
                <a:gd name="connsiteY8" fmla="*/ 182712 h 625026"/>
                <a:gd name="connsiteX9" fmla="*/ 361911 w 627576"/>
                <a:gd name="connsiteY9" fmla="*/ 65754 h 625026"/>
                <a:gd name="connsiteX10" fmla="*/ 352720 w 627576"/>
                <a:gd name="connsiteY10" fmla="*/ 20229 h 625026"/>
                <a:gd name="connsiteX11" fmla="*/ 339081 w 627576"/>
                <a:gd name="connsiteY11" fmla="*/ 0 h 62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576" h="625026">
                  <a:moveTo>
                    <a:pt x="339081" y="0"/>
                  </a:moveTo>
                  <a:lnTo>
                    <a:pt x="377027" y="3825"/>
                  </a:lnTo>
                  <a:cubicBezTo>
                    <a:pt x="520015" y="33085"/>
                    <a:pt x="627576" y="159601"/>
                    <a:pt x="627576" y="311238"/>
                  </a:cubicBezTo>
                  <a:cubicBezTo>
                    <a:pt x="627576" y="484538"/>
                    <a:pt x="487088" y="625026"/>
                    <a:pt x="313788" y="625026"/>
                  </a:cubicBezTo>
                  <a:cubicBezTo>
                    <a:pt x="140488" y="625026"/>
                    <a:pt x="0" y="484538"/>
                    <a:pt x="0" y="311238"/>
                  </a:cubicBezTo>
                  <a:cubicBezTo>
                    <a:pt x="0" y="224588"/>
                    <a:pt x="35122" y="146141"/>
                    <a:pt x="91907" y="89357"/>
                  </a:cubicBezTo>
                  <a:lnTo>
                    <a:pt x="129490" y="58347"/>
                  </a:lnTo>
                  <a:lnTo>
                    <a:pt x="127995" y="65754"/>
                  </a:lnTo>
                  <a:cubicBezTo>
                    <a:pt x="127995" y="130348"/>
                    <a:pt x="180359" y="182712"/>
                    <a:pt x="244953" y="182712"/>
                  </a:cubicBezTo>
                  <a:cubicBezTo>
                    <a:pt x="309547" y="182712"/>
                    <a:pt x="361911" y="130348"/>
                    <a:pt x="361911" y="65754"/>
                  </a:cubicBezTo>
                  <a:cubicBezTo>
                    <a:pt x="361911" y="49606"/>
                    <a:pt x="358638" y="34222"/>
                    <a:pt x="352720" y="20229"/>
                  </a:cubicBezTo>
                  <a:lnTo>
                    <a:pt x="339081" y="0"/>
                  </a:lnTo>
                  <a:close/>
                </a:path>
              </a:pathLst>
            </a:custGeom>
            <a:solidFill>
              <a:srgbClr val="FA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PA_组合 33"/>
          <p:cNvGrpSpPr/>
          <p:nvPr>
            <p:custDataLst>
              <p:tags r:id="rId8"/>
            </p:custDataLst>
          </p:nvPr>
        </p:nvGrpSpPr>
        <p:grpSpPr>
          <a:xfrm>
            <a:off x="10305418" y="1395492"/>
            <a:ext cx="460160" cy="460160"/>
            <a:chOff x="10428573" y="1581905"/>
            <a:chExt cx="558231" cy="558231"/>
          </a:xfrm>
        </p:grpSpPr>
        <p:sp>
          <p:nvSpPr>
            <p:cNvPr id="32" name="椭圆 31"/>
            <p:cNvSpPr/>
            <p:nvPr/>
          </p:nvSpPr>
          <p:spPr>
            <a:xfrm>
              <a:off x="10428573" y="1581905"/>
              <a:ext cx="558231" cy="558231"/>
            </a:xfrm>
            <a:prstGeom prst="ellipse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0529640" y="1682972"/>
              <a:ext cx="356097" cy="356097"/>
            </a:xfrm>
            <a:prstGeom prst="ellipse">
              <a:avLst/>
            </a:prstGeom>
            <a:solidFill>
              <a:srgbClr val="FA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6" name="PA_图片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>
            <a:clrChange>
              <a:clrFrom>
                <a:srgbClr val="FAF9F5"/>
              </a:clrFrom>
              <a:clrTo>
                <a:srgbClr val="FAF9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8420">
            <a:off x="584503" y="-943421"/>
            <a:ext cx="2486025" cy="4762500"/>
          </a:xfrm>
          <a:prstGeom prst="rect">
            <a:avLst/>
          </a:prstGeom>
        </p:spPr>
      </p:pic>
      <p:pic>
        <p:nvPicPr>
          <p:cNvPr id="37" name="PA_图片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0245" flipH="1">
            <a:off x="5104444" y="4198489"/>
            <a:ext cx="2172542" cy="2977360"/>
          </a:xfrm>
          <a:prstGeom prst="rect">
            <a:avLst/>
          </a:prstGeom>
        </p:spPr>
      </p:pic>
      <p:pic>
        <p:nvPicPr>
          <p:cNvPr id="40" name="PA_图片 39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41">
            <a:clrChange>
              <a:clrFrom>
                <a:srgbClr val="EFF5D1"/>
              </a:clrFrom>
              <a:clrTo>
                <a:srgbClr val="EFF5D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5"/>
          <a:stretch/>
        </p:blipFill>
        <p:spPr>
          <a:xfrm>
            <a:off x="8101384" y="-14392"/>
            <a:ext cx="1839421" cy="2819768"/>
          </a:xfrm>
          <a:prstGeom prst="rect">
            <a:avLst/>
          </a:prstGeom>
        </p:spPr>
      </p:pic>
      <p:sp>
        <p:nvSpPr>
          <p:cNvPr id="42" name="PA_文本框 41"/>
          <p:cNvSpPr txBox="1"/>
          <p:nvPr>
            <p:custDataLst>
              <p:tags r:id="rId12"/>
            </p:custDataLst>
          </p:nvPr>
        </p:nvSpPr>
        <p:spPr>
          <a:xfrm>
            <a:off x="4158709" y="2941893"/>
            <a:ext cx="4122150" cy="584775"/>
          </a:xfrm>
          <a:prstGeom prst="rect">
            <a:avLst/>
          </a:prstGeom>
          <a:solidFill>
            <a:srgbClr val="F5D49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DD8C5B"/>
                </a:solidFill>
                <a:latin typeface="+mj-ea"/>
                <a:ea typeface="+mj-ea"/>
              </a:rPr>
              <a:t>感谢您的观看</a:t>
            </a:r>
          </a:p>
        </p:txBody>
      </p:sp>
      <p:grpSp>
        <p:nvGrpSpPr>
          <p:cNvPr id="35" name="PA_组合 34"/>
          <p:cNvGrpSpPr/>
          <p:nvPr>
            <p:custDataLst>
              <p:tags r:id="rId13"/>
            </p:custDataLst>
          </p:nvPr>
        </p:nvGrpSpPr>
        <p:grpSpPr>
          <a:xfrm>
            <a:off x="3673704" y="606961"/>
            <a:ext cx="4750516" cy="670945"/>
            <a:chOff x="3673704" y="606961"/>
            <a:chExt cx="4750516" cy="670945"/>
          </a:xfrm>
        </p:grpSpPr>
        <p:pic>
          <p:nvPicPr>
            <p:cNvPr id="39" name="PA_图片 3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 rotWithShape="1"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60" b="60588"/>
            <a:stretch/>
          </p:blipFill>
          <p:spPr>
            <a:xfrm>
              <a:off x="3673704" y="606961"/>
              <a:ext cx="1727450" cy="670945"/>
            </a:xfrm>
            <a:prstGeom prst="rect">
              <a:avLst/>
            </a:prstGeom>
          </p:spPr>
        </p:pic>
        <p:pic>
          <p:nvPicPr>
            <p:cNvPr id="43" name="PA_图片 4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 rotWithShape="1"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35" t="38920" r="2335" b="42388"/>
            <a:stretch/>
          </p:blipFill>
          <p:spPr>
            <a:xfrm>
              <a:off x="5167126" y="740131"/>
              <a:ext cx="1727450" cy="456826"/>
            </a:xfrm>
            <a:prstGeom prst="rect">
              <a:avLst/>
            </a:prstGeom>
          </p:spPr>
        </p:pic>
        <p:pic>
          <p:nvPicPr>
            <p:cNvPr id="49" name="PA_图片 48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 rotWithShape="1"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" t="58728" r="-779" b="16605"/>
            <a:stretch/>
          </p:blipFill>
          <p:spPr>
            <a:xfrm>
              <a:off x="6696770" y="606961"/>
              <a:ext cx="1727450" cy="602842"/>
            </a:xfrm>
            <a:prstGeom prst="rect">
              <a:avLst/>
            </a:prstGeom>
          </p:spPr>
        </p:pic>
      </p:grpSp>
      <p:grpSp>
        <p:nvGrpSpPr>
          <p:cNvPr id="28" name="PA_组合 27"/>
          <p:cNvGrpSpPr/>
          <p:nvPr>
            <p:custDataLst>
              <p:tags r:id="rId14"/>
            </p:custDataLst>
          </p:nvPr>
        </p:nvGrpSpPr>
        <p:grpSpPr>
          <a:xfrm>
            <a:off x="426286" y="3155704"/>
            <a:ext cx="983811" cy="983811"/>
            <a:chOff x="389684" y="1583226"/>
            <a:chExt cx="983811" cy="983811"/>
          </a:xfrm>
        </p:grpSpPr>
        <p:sp>
          <p:nvSpPr>
            <p:cNvPr id="21" name="PA_椭圆 20"/>
            <p:cNvSpPr/>
            <p:nvPr>
              <p:custDataLst>
                <p:tags r:id="rId17"/>
              </p:custDataLst>
            </p:nvPr>
          </p:nvSpPr>
          <p:spPr>
            <a:xfrm>
              <a:off x="389684" y="1583226"/>
              <a:ext cx="983811" cy="983811"/>
            </a:xfrm>
            <a:prstGeom prst="ellipse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>
              <p:custDataLst>
                <p:tags r:id="rId18"/>
              </p:custDataLst>
            </p:nvPr>
          </p:nvSpPr>
          <p:spPr>
            <a:xfrm>
              <a:off x="567801" y="1762618"/>
              <a:ext cx="627576" cy="625026"/>
            </a:xfrm>
            <a:custGeom>
              <a:avLst/>
              <a:gdLst>
                <a:gd name="connsiteX0" fmla="*/ 339081 w 627576"/>
                <a:gd name="connsiteY0" fmla="*/ 0 h 625026"/>
                <a:gd name="connsiteX1" fmla="*/ 377027 w 627576"/>
                <a:gd name="connsiteY1" fmla="*/ 3825 h 625026"/>
                <a:gd name="connsiteX2" fmla="*/ 627576 w 627576"/>
                <a:gd name="connsiteY2" fmla="*/ 311238 h 625026"/>
                <a:gd name="connsiteX3" fmla="*/ 313788 w 627576"/>
                <a:gd name="connsiteY3" fmla="*/ 625026 h 625026"/>
                <a:gd name="connsiteX4" fmla="*/ 0 w 627576"/>
                <a:gd name="connsiteY4" fmla="*/ 311238 h 625026"/>
                <a:gd name="connsiteX5" fmla="*/ 91907 w 627576"/>
                <a:gd name="connsiteY5" fmla="*/ 89357 h 625026"/>
                <a:gd name="connsiteX6" fmla="*/ 129490 w 627576"/>
                <a:gd name="connsiteY6" fmla="*/ 58347 h 625026"/>
                <a:gd name="connsiteX7" fmla="*/ 127995 w 627576"/>
                <a:gd name="connsiteY7" fmla="*/ 65754 h 625026"/>
                <a:gd name="connsiteX8" fmla="*/ 244953 w 627576"/>
                <a:gd name="connsiteY8" fmla="*/ 182712 h 625026"/>
                <a:gd name="connsiteX9" fmla="*/ 361911 w 627576"/>
                <a:gd name="connsiteY9" fmla="*/ 65754 h 625026"/>
                <a:gd name="connsiteX10" fmla="*/ 352720 w 627576"/>
                <a:gd name="connsiteY10" fmla="*/ 20229 h 625026"/>
                <a:gd name="connsiteX11" fmla="*/ 339081 w 627576"/>
                <a:gd name="connsiteY11" fmla="*/ 0 h 62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576" h="625026">
                  <a:moveTo>
                    <a:pt x="339081" y="0"/>
                  </a:moveTo>
                  <a:lnTo>
                    <a:pt x="377027" y="3825"/>
                  </a:lnTo>
                  <a:cubicBezTo>
                    <a:pt x="520015" y="33085"/>
                    <a:pt x="627576" y="159601"/>
                    <a:pt x="627576" y="311238"/>
                  </a:cubicBezTo>
                  <a:cubicBezTo>
                    <a:pt x="627576" y="484538"/>
                    <a:pt x="487088" y="625026"/>
                    <a:pt x="313788" y="625026"/>
                  </a:cubicBezTo>
                  <a:cubicBezTo>
                    <a:pt x="140488" y="625026"/>
                    <a:pt x="0" y="484538"/>
                    <a:pt x="0" y="311238"/>
                  </a:cubicBezTo>
                  <a:cubicBezTo>
                    <a:pt x="0" y="224588"/>
                    <a:pt x="35122" y="146141"/>
                    <a:pt x="91907" y="89357"/>
                  </a:cubicBezTo>
                  <a:lnTo>
                    <a:pt x="129490" y="58347"/>
                  </a:lnTo>
                  <a:lnTo>
                    <a:pt x="127995" y="65754"/>
                  </a:lnTo>
                  <a:cubicBezTo>
                    <a:pt x="127995" y="130348"/>
                    <a:pt x="180359" y="182712"/>
                    <a:pt x="244953" y="182712"/>
                  </a:cubicBezTo>
                  <a:cubicBezTo>
                    <a:pt x="309547" y="182712"/>
                    <a:pt x="361911" y="130348"/>
                    <a:pt x="361911" y="65754"/>
                  </a:cubicBezTo>
                  <a:cubicBezTo>
                    <a:pt x="361911" y="49606"/>
                    <a:pt x="358638" y="34222"/>
                    <a:pt x="352720" y="20229"/>
                  </a:cubicBezTo>
                  <a:lnTo>
                    <a:pt x="339081" y="0"/>
                  </a:lnTo>
                  <a:close/>
                </a:path>
              </a:pathLst>
            </a:custGeom>
            <a:solidFill>
              <a:srgbClr val="FA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0" name="PA_文本框 41">
            <a:extLst>
              <a:ext uri="{FF2B5EF4-FFF2-40B4-BE49-F238E27FC236}">
                <a16:creationId xmlns:a16="http://schemas.microsoft.com/office/drawing/2014/main" id="{47D7FB24-8421-421B-B75D-631EA61C2BCA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820811" y="1505704"/>
            <a:ext cx="4624120" cy="1077218"/>
          </a:xfrm>
          <a:prstGeom prst="rect">
            <a:avLst/>
          </a:prstGeom>
          <a:solidFill>
            <a:srgbClr val="F5D49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Pet Minder</a:t>
            </a:r>
          </a:p>
          <a:p>
            <a:pPr algn="ctr"/>
            <a:r>
              <a:rPr lang="zh-CN" altLang="en-US" sz="3200" b="1" spc="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照看宠物小游戏</a:t>
            </a:r>
          </a:p>
        </p:txBody>
      </p:sp>
      <p:sp>
        <p:nvSpPr>
          <p:cNvPr id="46" name="PA_矩形 44">
            <a:extLst>
              <a:ext uri="{FF2B5EF4-FFF2-40B4-BE49-F238E27FC236}">
                <a16:creationId xmlns:a16="http://schemas.microsoft.com/office/drawing/2014/main" id="{21C7CA6F-9521-4B17-B685-FD6B15DEA20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61405" y="4264785"/>
            <a:ext cx="5304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华文细黑" panose="02010600040101010101" pitchFamily="2" charset="-122"/>
              </a:rPr>
              <a:t>小组成员：</a:t>
            </a:r>
            <a:r>
              <a:rPr lang="zh-CN" altLang="zh-CN" dirty="0"/>
              <a:t>陈文迪 </a:t>
            </a:r>
            <a:r>
              <a:rPr lang="en-US" altLang="zh-CN" dirty="0"/>
              <a:t>      2017141093010</a:t>
            </a:r>
          </a:p>
          <a:p>
            <a:r>
              <a:rPr lang="zh-CN" altLang="en-US" dirty="0"/>
              <a:t>                      赵智伟       </a:t>
            </a:r>
            <a:r>
              <a:rPr lang="en-US" altLang="zh-CN" dirty="0"/>
              <a:t>2017141482189</a:t>
            </a:r>
            <a:endParaRPr lang="zh-CN" altLang="en-US" dirty="0"/>
          </a:p>
          <a:p>
            <a:endParaRPr lang="en-US" altLang="zh-CN" spc="600" dirty="0">
              <a:solidFill>
                <a:schemeClr val="tx1">
                  <a:lumMod val="65000"/>
                  <a:lumOff val="35000"/>
                </a:schemeClr>
              </a:solidFill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3259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3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93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3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44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3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fill="hold" nodeType="withEffect">
                                      <p:stCondLst>
                                        <p:cond delay="266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3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23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50000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2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2" presetClass="emph" presetSubtype="0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8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0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2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2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4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6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7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8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2" fill="hold" grpId="0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2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50" grpId="0" animBg="1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3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93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3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44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3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fill="hold" nodeType="withEffect">
                                      <p:stCondLst>
                                        <p:cond delay="266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3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23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2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2" presetClass="emph" presetSubtype="0" fill="hold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8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0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2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2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4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6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7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8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2" fill="hold" grpId="0" nodeType="withEffect">
                                      <p:stCondLst>
                                        <p:cond delay="396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2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50" grpId="0" animBg="1"/>
          <p:bldP spid="4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22" y="3499801"/>
            <a:ext cx="6202478" cy="3358199"/>
          </a:xfrm>
          <a:prstGeom prst="rect">
            <a:avLst/>
          </a:prstGeom>
        </p:spPr>
      </p:pic>
      <p:sp>
        <p:nvSpPr>
          <p:cNvPr id="4" name="Freeform 5"/>
          <p:cNvSpPr>
            <a:spLocks noEditPoints="1"/>
          </p:cNvSpPr>
          <p:nvPr/>
        </p:nvSpPr>
        <p:spPr bwMode="auto">
          <a:xfrm>
            <a:off x="0" y="-19143"/>
            <a:ext cx="6784622" cy="4455676"/>
          </a:xfrm>
          <a:custGeom>
            <a:avLst/>
            <a:gdLst>
              <a:gd name="T0" fmla="*/ 236 w 1404"/>
              <a:gd name="T1" fmla="*/ 756 h 950"/>
              <a:gd name="T2" fmla="*/ 283 w 1404"/>
              <a:gd name="T3" fmla="*/ 857 h 950"/>
              <a:gd name="T4" fmla="*/ 501 w 1404"/>
              <a:gd name="T5" fmla="*/ 940 h 950"/>
              <a:gd name="T6" fmla="*/ 1018 w 1404"/>
              <a:gd name="T7" fmla="*/ 839 h 950"/>
              <a:gd name="T8" fmla="*/ 622 w 1404"/>
              <a:gd name="T9" fmla="*/ 180 h 950"/>
              <a:gd name="T10" fmla="*/ 146 w 1404"/>
              <a:gd name="T11" fmla="*/ 419 h 950"/>
              <a:gd name="T12" fmla="*/ 18 w 1404"/>
              <a:gd name="T13" fmla="*/ 651 h 950"/>
              <a:gd name="T14" fmla="*/ 185 w 1404"/>
              <a:gd name="T15" fmla="*/ 700 h 950"/>
              <a:gd name="T16" fmla="*/ 172 w 1404"/>
              <a:gd name="T17" fmla="*/ 694 h 950"/>
              <a:gd name="T18" fmla="*/ 110 w 1404"/>
              <a:gd name="T19" fmla="*/ 650 h 950"/>
              <a:gd name="T20" fmla="*/ 92 w 1404"/>
              <a:gd name="T21" fmla="*/ 627 h 950"/>
              <a:gd name="T22" fmla="*/ 59 w 1404"/>
              <a:gd name="T23" fmla="*/ 578 h 950"/>
              <a:gd name="T24" fmla="*/ 63 w 1404"/>
              <a:gd name="T25" fmla="*/ 715 h 950"/>
              <a:gd name="T26" fmla="*/ 150 w 1404"/>
              <a:gd name="T27" fmla="*/ 720 h 950"/>
              <a:gd name="T28" fmla="*/ 201 w 1404"/>
              <a:gd name="T29" fmla="*/ 753 h 950"/>
              <a:gd name="T30" fmla="*/ 267 w 1404"/>
              <a:gd name="T31" fmla="*/ 746 h 950"/>
              <a:gd name="T32" fmla="*/ 241 w 1404"/>
              <a:gd name="T33" fmla="*/ 743 h 950"/>
              <a:gd name="T34" fmla="*/ 259 w 1404"/>
              <a:gd name="T35" fmla="*/ 771 h 950"/>
              <a:gd name="T36" fmla="*/ 289 w 1404"/>
              <a:gd name="T37" fmla="*/ 790 h 950"/>
              <a:gd name="T38" fmla="*/ 278 w 1404"/>
              <a:gd name="T39" fmla="*/ 840 h 950"/>
              <a:gd name="T40" fmla="*/ 291 w 1404"/>
              <a:gd name="T41" fmla="*/ 821 h 950"/>
              <a:gd name="T42" fmla="*/ 305 w 1404"/>
              <a:gd name="T43" fmla="*/ 865 h 950"/>
              <a:gd name="T44" fmla="*/ 352 w 1404"/>
              <a:gd name="T45" fmla="*/ 846 h 950"/>
              <a:gd name="T46" fmla="*/ 386 w 1404"/>
              <a:gd name="T47" fmla="*/ 884 h 950"/>
              <a:gd name="T48" fmla="*/ 347 w 1404"/>
              <a:gd name="T49" fmla="*/ 888 h 950"/>
              <a:gd name="T50" fmla="*/ 405 w 1404"/>
              <a:gd name="T51" fmla="*/ 897 h 950"/>
              <a:gd name="T52" fmla="*/ 436 w 1404"/>
              <a:gd name="T53" fmla="*/ 898 h 950"/>
              <a:gd name="T54" fmla="*/ 493 w 1404"/>
              <a:gd name="T55" fmla="*/ 893 h 950"/>
              <a:gd name="T56" fmla="*/ 534 w 1404"/>
              <a:gd name="T57" fmla="*/ 898 h 950"/>
              <a:gd name="T58" fmla="*/ 514 w 1404"/>
              <a:gd name="T59" fmla="*/ 928 h 950"/>
              <a:gd name="T60" fmla="*/ 553 w 1404"/>
              <a:gd name="T61" fmla="*/ 921 h 950"/>
              <a:gd name="T62" fmla="*/ 605 w 1404"/>
              <a:gd name="T63" fmla="*/ 922 h 950"/>
              <a:gd name="T64" fmla="*/ 621 w 1404"/>
              <a:gd name="T65" fmla="*/ 916 h 950"/>
              <a:gd name="T66" fmla="*/ 690 w 1404"/>
              <a:gd name="T67" fmla="*/ 917 h 950"/>
              <a:gd name="T68" fmla="*/ 721 w 1404"/>
              <a:gd name="T69" fmla="*/ 906 h 950"/>
              <a:gd name="T70" fmla="*/ 732 w 1404"/>
              <a:gd name="T71" fmla="*/ 905 h 950"/>
              <a:gd name="T72" fmla="*/ 832 w 1404"/>
              <a:gd name="T73" fmla="*/ 847 h 950"/>
              <a:gd name="T74" fmla="*/ 898 w 1404"/>
              <a:gd name="T75" fmla="*/ 799 h 950"/>
              <a:gd name="T76" fmla="*/ 924 w 1404"/>
              <a:gd name="T77" fmla="*/ 793 h 950"/>
              <a:gd name="T78" fmla="*/ 949 w 1404"/>
              <a:gd name="T79" fmla="*/ 792 h 950"/>
              <a:gd name="T80" fmla="*/ 1003 w 1404"/>
              <a:gd name="T81" fmla="*/ 825 h 950"/>
              <a:gd name="T82" fmla="*/ 1046 w 1404"/>
              <a:gd name="T83" fmla="*/ 814 h 950"/>
              <a:gd name="T84" fmla="*/ 1023 w 1404"/>
              <a:gd name="T85" fmla="*/ 827 h 950"/>
              <a:gd name="T86" fmla="*/ 1082 w 1404"/>
              <a:gd name="T87" fmla="*/ 850 h 950"/>
              <a:gd name="T88" fmla="*/ 1147 w 1404"/>
              <a:gd name="T89" fmla="*/ 844 h 950"/>
              <a:gd name="T90" fmla="*/ 1163 w 1404"/>
              <a:gd name="T91" fmla="*/ 845 h 950"/>
              <a:gd name="T92" fmla="*/ 1222 w 1404"/>
              <a:gd name="T93" fmla="*/ 822 h 950"/>
              <a:gd name="T94" fmla="*/ 697 w 1404"/>
              <a:gd name="T95" fmla="*/ 122 h 950"/>
              <a:gd name="T96" fmla="*/ 684 w 1404"/>
              <a:gd name="T97" fmla="*/ 176 h 950"/>
              <a:gd name="T98" fmla="*/ 659 w 1404"/>
              <a:gd name="T99" fmla="*/ 210 h 950"/>
              <a:gd name="T100" fmla="*/ 666 w 1404"/>
              <a:gd name="T101" fmla="*/ 177 h 950"/>
              <a:gd name="T102" fmla="*/ 623 w 1404"/>
              <a:gd name="T103" fmla="*/ 205 h 950"/>
              <a:gd name="T104" fmla="*/ 202 w 1404"/>
              <a:gd name="T105" fmla="*/ 377 h 950"/>
              <a:gd name="T106" fmla="*/ 245 w 1404"/>
              <a:gd name="T107" fmla="*/ 317 h 950"/>
              <a:gd name="T108" fmla="*/ 203 w 1404"/>
              <a:gd name="T109" fmla="*/ 321 h 950"/>
              <a:gd name="T110" fmla="*/ 273 w 1404"/>
              <a:gd name="T111" fmla="*/ 390 h 950"/>
              <a:gd name="T112" fmla="*/ 868 w 1404"/>
              <a:gd name="T113" fmla="*/ 51 h 950"/>
              <a:gd name="T114" fmla="*/ 1003 w 1404"/>
              <a:gd name="T115" fmla="*/ 765 h 950"/>
              <a:gd name="T116" fmla="*/ 1300 w 1404"/>
              <a:gd name="T117" fmla="*/ 503 h 950"/>
              <a:gd name="T118" fmla="*/ 59 w 1404"/>
              <a:gd name="T119" fmla="*/ 485 h 950"/>
              <a:gd name="T120" fmla="*/ 10 w 1404"/>
              <a:gd name="T121" fmla="*/ 58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4" h="950">
                <a:moveTo>
                  <a:pt x="5" y="635"/>
                </a:moveTo>
                <a:cubicBezTo>
                  <a:pt x="4" y="638"/>
                  <a:pt x="5" y="640"/>
                  <a:pt x="6" y="641"/>
                </a:cubicBezTo>
                <a:cubicBezTo>
                  <a:pt x="7" y="642"/>
                  <a:pt x="7" y="644"/>
                  <a:pt x="8" y="645"/>
                </a:cubicBezTo>
                <a:cubicBezTo>
                  <a:pt x="2" y="650"/>
                  <a:pt x="1" y="659"/>
                  <a:pt x="11" y="654"/>
                </a:cubicBezTo>
                <a:cubicBezTo>
                  <a:pt x="15" y="665"/>
                  <a:pt x="20" y="675"/>
                  <a:pt x="26" y="685"/>
                </a:cubicBezTo>
                <a:cubicBezTo>
                  <a:pt x="20" y="689"/>
                  <a:pt x="25" y="693"/>
                  <a:pt x="30" y="692"/>
                </a:cubicBezTo>
                <a:cubicBezTo>
                  <a:pt x="32" y="694"/>
                  <a:pt x="34" y="697"/>
                  <a:pt x="36" y="699"/>
                </a:cubicBezTo>
                <a:cubicBezTo>
                  <a:pt x="31" y="706"/>
                  <a:pt x="36" y="709"/>
                  <a:pt x="42" y="706"/>
                </a:cubicBezTo>
                <a:cubicBezTo>
                  <a:pt x="60" y="726"/>
                  <a:pt x="83" y="741"/>
                  <a:pt x="110" y="750"/>
                </a:cubicBezTo>
                <a:cubicBezTo>
                  <a:pt x="100" y="760"/>
                  <a:pt x="124" y="754"/>
                  <a:pt x="122" y="754"/>
                </a:cubicBezTo>
                <a:cubicBezTo>
                  <a:pt x="125" y="755"/>
                  <a:pt x="129" y="756"/>
                  <a:pt x="132" y="757"/>
                </a:cubicBezTo>
                <a:cubicBezTo>
                  <a:pt x="131" y="764"/>
                  <a:pt x="140" y="760"/>
                  <a:pt x="142" y="759"/>
                </a:cubicBezTo>
                <a:cubicBezTo>
                  <a:pt x="174" y="765"/>
                  <a:pt x="206" y="764"/>
                  <a:pt x="237" y="754"/>
                </a:cubicBezTo>
                <a:cubicBezTo>
                  <a:pt x="236" y="754"/>
                  <a:pt x="236" y="755"/>
                  <a:pt x="236" y="756"/>
                </a:cubicBezTo>
                <a:cubicBezTo>
                  <a:pt x="236" y="756"/>
                  <a:pt x="236" y="757"/>
                  <a:pt x="236" y="757"/>
                </a:cubicBezTo>
                <a:cubicBezTo>
                  <a:pt x="236" y="759"/>
                  <a:pt x="236" y="761"/>
                  <a:pt x="238" y="762"/>
                </a:cubicBezTo>
                <a:cubicBezTo>
                  <a:pt x="240" y="770"/>
                  <a:pt x="242" y="778"/>
                  <a:pt x="244" y="786"/>
                </a:cubicBezTo>
                <a:cubicBezTo>
                  <a:pt x="242" y="789"/>
                  <a:pt x="240" y="798"/>
                  <a:pt x="247" y="797"/>
                </a:cubicBezTo>
                <a:cubicBezTo>
                  <a:pt x="248" y="799"/>
                  <a:pt x="249" y="801"/>
                  <a:pt x="249" y="803"/>
                </a:cubicBezTo>
                <a:cubicBezTo>
                  <a:pt x="248" y="806"/>
                  <a:pt x="249" y="808"/>
                  <a:pt x="251" y="809"/>
                </a:cubicBezTo>
                <a:cubicBezTo>
                  <a:pt x="253" y="814"/>
                  <a:pt x="255" y="818"/>
                  <a:pt x="257" y="822"/>
                </a:cubicBezTo>
                <a:cubicBezTo>
                  <a:pt x="253" y="825"/>
                  <a:pt x="255" y="832"/>
                  <a:pt x="261" y="829"/>
                </a:cubicBezTo>
                <a:cubicBezTo>
                  <a:pt x="262" y="831"/>
                  <a:pt x="263" y="832"/>
                  <a:pt x="264" y="834"/>
                </a:cubicBezTo>
                <a:cubicBezTo>
                  <a:pt x="258" y="839"/>
                  <a:pt x="263" y="844"/>
                  <a:pt x="269" y="841"/>
                </a:cubicBezTo>
                <a:cubicBezTo>
                  <a:pt x="270" y="843"/>
                  <a:pt x="271" y="844"/>
                  <a:pt x="273" y="846"/>
                </a:cubicBezTo>
                <a:cubicBezTo>
                  <a:pt x="273" y="845"/>
                  <a:pt x="259" y="864"/>
                  <a:pt x="272" y="858"/>
                </a:cubicBezTo>
                <a:cubicBezTo>
                  <a:pt x="274" y="857"/>
                  <a:pt x="277" y="855"/>
                  <a:pt x="280" y="854"/>
                </a:cubicBezTo>
                <a:cubicBezTo>
                  <a:pt x="281" y="855"/>
                  <a:pt x="282" y="856"/>
                  <a:pt x="283" y="857"/>
                </a:cubicBezTo>
                <a:cubicBezTo>
                  <a:pt x="279" y="862"/>
                  <a:pt x="285" y="864"/>
                  <a:pt x="289" y="862"/>
                </a:cubicBezTo>
                <a:cubicBezTo>
                  <a:pt x="296" y="869"/>
                  <a:pt x="303" y="874"/>
                  <a:pt x="311" y="879"/>
                </a:cubicBezTo>
                <a:cubicBezTo>
                  <a:pt x="306" y="887"/>
                  <a:pt x="315" y="886"/>
                  <a:pt x="320" y="884"/>
                </a:cubicBezTo>
                <a:cubicBezTo>
                  <a:pt x="322" y="885"/>
                  <a:pt x="325" y="887"/>
                  <a:pt x="327" y="888"/>
                </a:cubicBezTo>
                <a:cubicBezTo>
                  <a:pt x="326" y="893"/>
                  <a:pt x="331" y="893"/>
                  <a:pt x="334" y="891"/>
                </a:cubicBezTo>
                <a:cubicBezTo>
                  <a:pt x="359" y="903"/>
                  <a:pt x="386" y="911"/>
                  <a:pt x="413" y="919"/>
                </a:cubicBezTo>
                <a:cubicBezTo>
                  <a:pt x="413" y="922"/>
                  <a:pt x="416" y="923"/>
                  <a:pt x="419" y="921"/>
                </a:cubicBezTo>
                <a:cubicBezTo>
                  <a:pt x="420" y="922"/>
                  <a:pt x="422" y="922"/>
                  <a:pt x="424" y="923"/>
                </a:cubicBezTo>
                <a:cubicBezTo>
                  <a:pt x="416" y="936"/>
                  <a:pt x="429" y="931"/>
                  <a:pt x="436" y="926"/>
                </a:cubicBezTo>
                <a:cubicBezTo>
                  <a:pt x="439" y="927"/>
                  <a:pt x="443" y="928"/>
                  <a:pt x="446" y="929"/>
                </a:cubicBezTo>
                <a:cubicBezTo>
                  <a:pt x="447" y="932"/>
                  <a:pt x="449" y="933"/>
                  <a:pt x="453" y="931"/>
                </a:cubicBezTo>
                <a:cubicBezTo>
                  <a:pt x="454" y="931"/>
                  <a:pt x="454" y="931"/>
                  <a:pt x="454" y="931"/>
                </a:cubicBezTo>
                <a:cubicBezTo>
                  <a:pt x="466" y="934"/>
                  <a:pt x="479" y="936"/>
                  <a:pt x="491" y="939"/>
                </a:cubicBezTo>
                <a:cubicBezTo>
                  <a:pt x="483" y="946"/>
                  <a:pt x="496" y="945"/>
                  <a:pt x="501" y="940"/>
                </a:cubicBezTo>
                <a:cubicBezTo>
                  <a:pt x="543" y="947"/>
                  <a:pt x="587" y="950"/>
                  <a:pt x="630" y="941"/>
                </a:cubicBezTo>
                <a:cubicBezTo>
                  <a:pt x="683" y="936"/>
                  <a:pt x="739" y="923"/>
                  <a:pt x="788" y="899"/>
                </a:cubicBezTo>
                <a:cubicBezTo>
                  <a:pt x="835" y="876"/>
                  <a:pt x="868" y="834"/>
                  <a:pt x="908" y="801"/>
                </a:cubicBezTo>
                <a:cubicBezTo>
                  <a:pt x="909" y="801"/>
                  <a:pt x="910" y="801"/>
                  <a:pt x="911" y="802"/>
                </a:cubicBezTo>
                <a:cubicBezTo>
                  <a:pt x="909" y="809"/>
                  <a:pt x="918" y="806"/>
                  <a:pt x="921" y="804"/>
                </a:cubicBezTo>
                <a:cubicBezTo>
                  <a:pt x="929" y="807"/>
                  <a:pt x="937" y="809"/>
                  <a:pt x="946" y="812"/>
                </a:cubicBezTo>
                <a:cubicBezTo>
                  <a:pt x="946" y="815"/>
                  <a:pt x="950" y="815"/>
                  <a:pt x="952" y="814"/>
                </a:cubicBezTo>
                <a:cubicBezTo>
                  <a:pt x="954" y="815"/>
                  <a:pt x="956" y="816"/>
                  <a:pt x="957" y="816"/>
                </a:cubicBezTo>
                <a:cubicBezTo>
                  <a:pt x="955" y="823"/>
                  <a:pt x="964" y="821"/>
                  <a:pt x="967" y="820"/>
                </a:cubicBezTo>
                <a:cubicBezTo>
                  <a:pt x="970" y="821"/>
                  <a:pt x="972" y="822"/>
                  <a:pt x="975" y="823"/>
                </a:cubicBezTo>
                <a:cubicBezTo>
                  <a:pt x="967" y="835"/>
                  <a:pt x="983" y="830"/>
                  <a:pt x="988" y="828"/>
                </a:cubicBezTo>
                <a:cubicBezTo>
                  <a:pt x="991" y="829"/>
                  <a:pt x="995" y="831"/>
                  <a:pt x="999" y="832"/>
                </a:cubicBezTo>
                <a:cubicBezTo>
                  <a:pt x="998" y="838"/>
                  <a:pt x="1004" y="836"/>
                  <a:pt x="1007" y="835"/>
                </a:cubicBezTo>
                <a:cubicBezTo>
                  <a:pt x="1011" y="836"/>
                  <a:pt x="1014" y="838"/>
                  <a:pt x="1018" y="839"/>
                </a:cubicBezTo>
                <a:cubicBezTo>
                  <a:pt x="1023" y="851"/>
                  <a:pt x="1085" y="859"/>
                  <a:pt x="1098" y="861"/>
                </a:cubicBezTo>
                <a:cubicBezTo>
                  <a:pt x="1127" y="865"/>
                  <a:pt x="1156" y="862"/>
                  <a:pt x="1184" y="855"/>
                </a:cubicBezTo>
                <a:cubicBezTo>
                  <a:pt x="1213" y="846"/>
                  <a:pt x="1237" y="833"/>
                  <a:pt x="1257" y="811"/>
                </a:cubicBezTo>
                <a:cubicBezTo>
                  <a:pt x="1263" y="805"/>
                  <a:pt x="1307" y="760"/>
                  <a:pt x="1303" y="758"/>
                </a:cubicBezTo>
                <a:cubicBezTo>
                  <a:pt x="1367" y="694"/>
                  <a:pt x="1352" y="580"/>
                  <a:pt x="1306" y="512"/>
                </a:cubicBezTo>
                <a:cubicBezTo>
                  <a:pt x="1306" y="511"/>
                  <a:pt x="1306" y="511"/>
                  <a:pt x="1306" y="510"/>
                </a:cubicBezTo>
                <a:cubicBezTo>
                  <a:pt x="1318" y="505"/>
                  <a:pt x="1326" y="497"/>
                  <a:pt x="1332" y="487"/>
                </a:cubicBezTo>
                <a:cubicBezTo>
                  <a:pt x="1339" y="488"/>
                  <a:pt x="1339" y="475"/>
                  <a:pt x="1339" y="474"/>
                </a:cubicBezTo>
                <a:cubicBezTo>
                  <a:pt x="1342" y="466"/>
                  <a:pt x="1368" y="391"/>
                  <a:pt x="1364" y="389"/>
                </a:cubicBezTo>
                <a:cubicBezTo>
                  <a:pt x="1404" y="243"/>
                  <a:pt x="1215" y="108"/>
                  <a:pt x="1084" y="172"/>
                </a:cubicBezTo>
                <a:cubicBezTo>
                  <a:pt x="1046" y="38"/>
                  <a:pt x="840" y="0"/>
                  <a:pt x="743" y="85"/>
                </a:cubicBezTo>
                <a:cubicBezTo>
                  <a:pt x="734" y="82"/>
                  <a:pt x="677" y="124"/>
                  <a:pt x="667" y="130"/>
                </a:cubicBezTo>
                <a:cubicBezTo>
                  <a:pt x="653" y="139"/>
                  <a:pt x="641" y="149"/>
                  <a:pt x="631" y="163"/>
                </a:cubicBezTo>
                <a:cubicBezTo>
                  <a:pt x="629" y="164"/>
                  <a:pt x="605" y="183"/>
                  <a:pt x="622" y="180"/>
                </a:cubicBezTo>
                <a:cubicBezTo>
                  <a:pt x="622" y="181"/>
                  <a:pt x="621" y="181"/>
                  <a:pt x="621" y="182"/>
                </a:cubicBezTo>
                <a:cubicBezTo>
                  <a:pt x="614" y="186"/>
                  <a:pt x="598" y="200"/>
                  <a:pt x="617" y="194"/>
                </a:cubicBezTo>
                <a:cubicBezTo>
                  <a:pt x="617" y="197"/>
                  <a:pt x="616" y="200"/>
                  <a:pt x="615" y="204"/>
                </a:cubicBezTo>
                <a:cubicBezTo>
                  <a:pt x="520" y="145"/>
                  <a:pt x="364" y="113"/>
                  <a:pt x="286" y="219"/>
                </a:cubicBezTo>
                <a:cubicBezTo>
                  <a:pt x="281" y="218"/>
                  <a:pt x="273" y="229"/>
                  <a:pt x="273" y="234"/>
                </a:cubicBezTo>
                <a:cubicBezTo>
                  <a:pt x="254" y="256"/>
                  <a:pt x="224" y="265"/>
                  <a:pt x="207" y="291"/>
                </a:cubicBezTo>
                <a:cubicBezTo>
                  <a:pt x="205" y="293"/>
                  <a:pt x="200" y="295"/>
                  <a:pt x="203" y="299"/>
                </a:cubicBezTo>
                <a:cubicBezTo>
                  <a:pt x="201" y="303"/>
                  <a:pt x="199" y="307"/>
                  <a:pt x="198" y="311"/>
                </a:cubicBezTo>
                <a:cubicBezTo>
                  <a:pt x="197" y="312"/>
                  <a:pt x="185" y="322"/>
                  <a:pt x="195" y="323"/>
                </a:cubicBezTo>
                <a:cubicBezTo>
                  <a:pt x="194" y="328"/>
                  <a:pt x="189" y="346"/>
                  <a:pt x="192" y="350"/>
                </a:cubicBezTo>
                <a:cubicBezTo>
                  <a:pt x="192" y="356"/>
                  <a:pt x="192" y="361"/>
                  <a:pt x="193" y="366"/>
                </a:cubicBezTo>
                <a:cubicBezTo>
                  <a:pt x="191" y="369"/>
                  <a:pt x="187" y="376"/>
                  <a:pt x="194" y="375"/>
                </a:cubicBezTo>
                <a:cubicBezTo>
                  <a:pt x="194" y="379"/>
                  <a:pt x="195" y="382"/>
                  <a:pt x="195" y="385"/>
                </a:cubicBezTo>
                <a:cubicBezTo>
                  <a:pt x="178" y="394"/>
                  <a:pt x="161" y="405"/>
                  <a:pt x="146" y="419"/>
                </a:cubicBezTo>
                <a:cubicBezTo>
                  <a:pt x="137" y="423"/>
                  <a:pt x="125" y="427"/>
                  <a:pt x="116" y="433"/>
                </a:cubicBezTo>
                <a:cubicBezTo>
                  <a:pt x="64" y="462"/>
                  <a:pt x="15" y="506"/>
                  <a:pt x="3" y="571"/>
                </a:cubicBezTo>
                <a:cubicBezTo>
                  <a:pt x="2" y="572"/>
                  <a:pt x="2" y="575"/>
                  <a:pt x="3" y="576"/>
                </a:cubicBezTo>
                <a:cubicBezTo>
                  <a:pt x="0" y="596"/>
                  <a:pt x="1" y="616"/>
                  <a:pt x="5" y="635"/>
                </a:cubicBezTo>
                <a:close/>
                <a:moveTo>
                  <a:pt x="12" y="628"/>
                </a:moveTo>
                <a:cubicBezTo>
                  <a:pt x="15" y="627"/>
                  <a:pt x="18" y="625"/>
                  <a:pt x="22" y="623"/>
                </a:cubicBezTo>
                <a:cubicBezTo>
                  <a:pt x="18" y="625"/>
                  <a:pt x="15" y="627"/>
                  <a:pt x="12" y="630"/>
                </a:cubicBezTo>
                <a:cubicBezTo>
                  <a:pt x="12" y="629"/>
                  <a:pt x="12" y="629"/>
                  <a:pt x="12" y="628"/>
                </a:cubicBezTo>
                <a:close/>
                <a:moveTo>
                  <a:pt x="15" y="640"/>
                </a:moveTo>
                <a:cubicBezTo>
                  <a:pt x="15" y="640"/>
                  <a:pt x="15" y="640"/>
                  <a:pt x="14" y="640"/>
                </a:cubicBezTo>
                <a:cubicBezTo>
                  <a:pt x="15" y="639"/>
                  <a:pt x="15" y="639"/>
                  <a:pt x="16" y="639"/>
                </a:cubicBezTo>
                <a:cubicBezTo>
                  <a:pt x="15" y="639"/>
                  <a:pt x="15" y="640"/>
                  <a:pt x="15" y="640"/>
                </a:cubicBezTo>
                <a:close/>
                <a:moveTo>
                  <a:pt x="26" y="670"/>
                </a:moveTo>
                <a:cubicBezTo>
                  <a:pt x="23" y="664"/>
                  <a:pt x="20" y="657"/>
                  <a:pt x="18" y="651"/>
                </a:cubicBezTo>
                <a:cubicBezTo>
                  <a:pt x="25" y="647"/>
                  <a:pt x="33" y="644"/>
                  <a:pt x="41" y="641"/>
                </a:cubicBezTo>
                <a:cubicBezTo>
                  <a:pt x="40" y="642"/>
                  <a:pt x="14" y="661"/>
                  <a:pt x="27" y="661"/>
                </a:cubicBezTo>
                <a:cubicBezTo>
                  <a:pt x="40" y="661"/>
                  <a:pt x="60" y="645"/>
                  <a:pt x="72" y="641"/>
                </a:cubicBezTo>
                <a:cubicBezTo>
                  <a:pt x="56" y="650"/>
                  <a:pt x="41" y="659"/>
                  <a:pt x="26" y="670"/>
                </a:cubicBezTo>
                <a:close/>
                <a:moveTo>
                  <a:pt x="72" y="541"/>
                </a:moveTo>
                <a:cubicBezTo>
                  <a:pt x="68" y="534"/>
                  <a:pt x="47" y="550"/>
                  <a:pt x="43" y="552"/>
                </a:cubicBezTo>
                <a:cubicBezTo>
                  <a:pt x="52" y="546"/>
                  <a:pt x="94" y="509"/>
                  <a:pt x="59" y="525"/>
                </a:cubicBezTo>
                <a:cubicBezTo>
                  <a:pt x="68" y="518"/>
                  <a:pt x="77" y="511"/>
                  <a:pt x="85" y="504"/>
                </a:cubicBezTo>
                <a:cubicBezTo>
                  <a:pt x="79" y="522"/>
                  <a:pt x="76" y="539"/>
                  <a:pt x="76" y="556"/>
                </a:cubicBezTo>
                <a:cubicBezTo>
                  <a:pt x="75" y="549"/>
                  <a:pt x="29" y="579"/>
                  <a:pt x="24" y="581"/>
                </a:cubicBezTo>
                <a:cubicBezTo>
                  <a:pt x="30" y="577"/>
                  <a:pt x="76" y="548"/>
                  <a:pt x="72" y="541"/>
                </a:cubicBezTo>
                <a:close/>
                <a:moveTo>
                  <a:pt x="139" y="738"/>
                </a:moveTo>
                <a:cubicBezTo>
                  <a:pt x="141" y="737"/>
                  <a:pt x="143" y="735"/>
                  <a:pt x="145" y="733"/>
                </a:cubicBezTo>
                <a:cubicBezTo>
                  <a:pt x="152" y="728"/>
                  <a:pt x="186" y="709"/>
                  <a:pt x="185" y="700"/>
                </a:cubicBezTo>
                <a:cubicBezTo>
                  <a:pt x="189" y="702"/>
                  <a:pt x="194" y="704"/>
                  <a:pt x="198" y="705"/>
                </a:cubicBezTo>
                <a:cubicBezTo>
                  <a:pt x="178" y="715"/>
                  <a:pt x="159" y="728"/>
                  <a:pt x="139" y="738"/>
                </a:cubicBezTo>
                <a:close/>
                <a:moveTo>
                  <a:pt x="205" y="708"/>
                </a:moveTo>
                <a:cubicBezTo>
                  <a:pt x="212" y="710"/>
                  <a:pt x="219" y="712"/>
                  <a:pt x="227" y="714"/>
                </a:cubicBezTo>
                <a:cubicBezTo>
                  <a:pt x="204" y="726"/>
                  <a:pt x="180" y="734"/>
                  <a:pt x="157" y="744"/>
                </a:cubicBezTo>
                <a:cubicBezTo>
                  <a:pt x="163" y="739"/>
                  <a:pt x="170" y="735"/>
                  <a:pt x="176" y="731"/>
                </a:cubicBezTo>
                <a:cubicBezTo>
                  <a:pt x="182" y="727"/>
                  <a:pt x="206" y="715"/>
                  <a:pt x="205" y="708"/>
                </a:cubicBezTo>
                <a:close/>
                <a:moveTo>
                  <a:pt x="119" y="710"/>
                </a:moveTo>
                <a:cubicBezTo>
                  <a:pt x="131" y="701"/>
                  <a:pt x="143" y="692"/>
                  <a:pt x="156" y="685"/>
                </a:cubicBezTo>
                <a:cubicBezTo>
                  <a:pt x="156" y="685"/>
                  <a:pt x="156" y="685"/>
                  <a:pt x="156" y="685"/>
                </a:cubicBezTo>
                <a:cubicBezTo>
                  <a:pt x="158" y="686"/>
                  <a:pt x="161" y="688"/>
                  <a:pt x="164" y="689"/>
                </a:cubicBezTo>
                <a:cubicBezTo>
                  <a:pt x="149" y="695"/>
                  <a:pt x="134" y="702"/>
                  <a:pt x="119" y="710"/>
                </a:cubicBezTo>
                <a:close/>
                <a:moveTo>
                  <a:pt x="172" y="695"/>
                </a:moveTo>
                <a:cubicBezTo>
                  <a:pt x="172" y="694"/>
                  <a:pt x="172" y="694"/>
                  <a:pt x="172" y="694"/>
                </a:cubicBezTo>
                <a:cubicBezTo>
                  <a:pt x="174" y="695"/>
                  <a:pt x="176" y="696"/>
                  <a:pt x="178" y="697"/>
                </a:cubicBezTo>
                <a:cubicBezTo>
                  <a:pt x="168" y="702"/>
                  <a:pt x="158" y="707"/>
                  <a:pt x="148" y="712"/>
                </a:cubicBezTo>
                <a:cubicBezTo>
                  <a:pt x="157" y="706"/>
                  <a:pt x="165" y="700"/>
                  <a:pt x="172" y="695"/>
                </a:cubicBezTo>
                <a:close/>
                <a:moveTo>
                  <a:pt x="130" y="688"/>
                </a:moveTo>
                <a:cubicBezTo>
                  <a:pt x="136" y="685"/>
                  <a:pt x="141" y="682"/>
                  <a:pt x="146" y="679"/>
                </a:cubicBezTo>
                <a:cubicBezTo>
                  <a:pt x="147" y="679"/>
                  <a:pt x="147" y="679"/>
                  <a:pt x="148" y="680"/>
                </a:cubicBezTo>
                <a:cubicBezTo>
                  <a:pt x="142" y="682"/>
                  <a:pt x="136" y="685"/>
                  <a:pt x="130" y="688"/>
                </a:cubicBezTo>
                <a:close/>
                <a:moveTo>
                  <a:pt x="79" y="700"/>
                </a:moveTo>
                <a:cubicBezTo>
                  <a:pt x="93" y="688"/>
                  <a:pt x="110" y="677"/>
                  <a:pt x="127" y="667"/>
                </a:cubicBezTo>
                <a:cubicBezTo>
                  <a:pt x="128" y="667"/>
                  <a:pt x="128" y="666"/>
                  <a:pt x="128" y="665"/>
                </a:cubicBezTo>
                <a:cubicBezTo>
                  <a:pt x="131" y="668"/>
                  <a:pt x="135" y="670"/>
                  <a:pt x="138" y="673"/>
                </a:cubicBezTo>
                <a:cubicBezTo>
                  <a:pt x="118" y="682"/>
                  <a:pt x="99" y="691"/>
                  <a:pt x="79" y="700"/>
                </a:cubicBezTo>
                <a:close/>
                <a:moveTo>
                  <a:pt x="57" y="692"/>
                </a:moveTo>
                <a:cubicBezTo>
                  <a:pt x="64" y="686"/>
                  <a:pt x="115" y="658"/>
                  <a:pt x="110" y="650"/>
                </a:cubicBezTo>
                <a:cubicBezTo>
                  <a:pt x="107" y="646"/>
                  <a:pt x="66" y="670"/>
                  <a:pt x="60" y="673"/>
                </a:cubicBezTo>
                <a:cubicBezTo>
                  <a:pt x="69" y="668"/>
                  <a:pt x="103" y="652"/>
                  <a:pt x="102" y="638"/>
                </a:cubicBezTo>
                <a:cubicBezTo>
                  <a:pt x="108" y="646"/>
                  <a:pt x="115" y="653"/>
                  <a:pt x="122" y="660"/>
                </a:cubicBezTo>
                <a:cubicBezTo>
                  <a:pt x="100" y="670"/>
                  <a:pt x="79" y="682"/>
                  <a:pt x="57" y="692"/>
                </a:cubicBezTo>
                <a:close/>
                <a:moveTo>
                  <a:pt x="70" y="653"/>
                </a:moveTo>
                <a:cubicBezTo>
                  <a:pt x="70" y="653"/>
                  <a:pt x="70" y="652"/>
                  <a:pt x="69" y="652"/>
                </a:cubicBezTo>
                <a:cubicBezTo>
                  <a:pt x="79" y="645"/>
                  <a:pt x="89" y="639"/>
                  <a:pt x="98" y="632"/>
                </a:cubicBezTo>
                <a:cubicBezTo>
                  <a:pt x="99" y="633"/>
                  <a:pt x="99" y="634"/>
                  <a:pt x="100" y="635"/>
                </a:cubicBezTo>
                <a:cubicBezTo>
                  <a:pt x="99" y="634"/>
                  <a:pt x="85" y="643"/>
                  <a:pt x="70" y="653"/>
                </a:cubicBezTo>
                <a:close/>
                <a:moveTo>
                  <a:pt x="92" y="627"/>
                </a:moveTo>
                <a:cubicBezTo>
                  <a:pt x="86" y="624"/>
                  <a:pt x="70" y="632"/>
                  <a:pt x="65" y="635"/>
                </a:cubicBezTo>
                <a:cubicBezTo>
                  <a:pt x="70" y="632"/>
                  <a:pt x="88" y="622"/>
                  <a:pt x="89" y="616"/>
                </a:cubicBezTo>
                <a:cubicBezTo>
                  <a:pt x="90" y="619"/>
                  <a:pt x="92" y="622"/>
                  <a:pt x="94" y="625"/>
                </a:cubicBezTo>
                <a:cubicBezTo>
                  <a:pt x="93" y="626"/>
                  <a:pt x="93" y="626"/>
                  <a:pt x="92" y="627"/>
                </a:cubicBezTo>
                <a:close/>
                <a:moveTo>
                  <a:pt x="36" y="634"/>
                </a:moveTo>
                <a:cubicBezTo>
                  <a:pt x="42" y="630"/>
                  <a:pt x="83" y="608"/>
                  <a:pt x="80" y="602"/>
                </a:cubicBezTo>
                <a:cubicBezTo>
                  <a:pt x="76" y="596"/>
                  <a:pt x="52" y="614"/>
                  <a:pt x="47" y="616"/>
                </a:cubicBezTo>
                <a:cubicBezTo>
                  <a:pt x="57" y="610"/>
                  <a:pt x="66" y="603"/>
                  <a:pt x="74" y="595"/>
                </a:cubicBezTo>
                <a:cubicBezTo>
                  <a:pt x="79" y="591"/>
                  <a:pt x="74" y="585"/>
                  <a:pt x="69" y="589"/>
                </a:cubicBezTo>
                <a:cubicBezTo>
                  <a:pt x="55" y="596"/>
                  <a:pt x="42" y="603"/>
                  <a:pt x="29" y="610"/>
                </a:cubicBezTo>
                <a:cubicBezTo>
                  <a:pt x="44" y="596"/>
                  <a:pt x="63" y="585"/>
                  <a:pt x="77" y="576"/>
                </a:cubicBezTo>
                <a:cubicBezTo>
                  <a:pt x="79" y="589"/>
                  <a:pt x="82" y="601"/>
                  <a:pt x="87" y="612"/>
                </a:cubicBezTo>
                <a:cubicBezTo>
                  <a:pt x="83" y="609"/>
                  <a:pt x="43" y="631"/>
                  <a:pt x="36" y="634"/>
                </a:cubicBezTo>
                <a:close/>
                <a:moveTo>
                  <a:pt x="53" y="577"/>
                </a:moveTo>
                <a:cubicBezTo>
                  <a:pt x="63" y="570"/>
                  <a:pt x="76" y="560"/>
                  <a:pt x="76" y="557"/>
                </a:cubicBezTo>
                <a:cubicBezTo>
                  <a:pt x="76" y="560"/>
                  <a:pt x="76" y="564"/>
                  <a:pt x="76" y="568"/>
                </a:cubicBezTo>
                <a:cubicBezTo>
                  <a:pt x="72" y="569"/>
                  <a:pt x="63" y="575"/>
                  <a:pt x="59" y="578"/>
                </a:cubicBezTo>
                <a:cubicBezTo>
                  <a:pt x="59" y="578"/>
                  <a:pt x="59" y="578"/>
                  <a:pt x="59" y="578"/>
                </a:cubicBezTo>
                <a:cubicBezTo>
                  <a:pt x="58" y="575"/>
                  <a:pt x="56" y="575"/>
                  <a:pt x="53" y="577"/>
                </a:cubicBezTo>
                <a:close/>
                <a:moveTo>
                  <a:pt x="32" y="680"/>
                </a:moveTo>
                <a:cubicBezTo>
                  <a:pt x="32" y="679"/>
                  <a:pt x="31" y="678"/>
                  <a:pt x="31" y="677"/>
                </a:cubicBezTo>
                <a:cubicBezTo>
                  <a:pt x="32" y="676"/>
                  <a:pt x="38" y="674"/>
                  <a:pt x="45" y="671"/>
                </a:cubicBezTo>
                <a:cubicBezTo>
                  <a:pt x="39" y="675"/>
                  <a:pt x="34" y="679"/>
                  <a:pt x="32" y="680"/>
                </a:cubicBezTo>
                <a:close/>
                <a:moveTo>
                  <a:pt x="42" y="694"/>
                </a:moveTo>
                <a:cubicBezTo>
                  <a:pt x="41" y="692"/>
                  <a:pt x="40" y="691"/>
                  <a:pt x="39" y="689"/>
                </a:cubicBezTo>
                <a:cubicBezTo>
                  <a:pt x="43" y="688"/>
                  <a:pt x="49" y="686"/>
                  <a:pt x="54" y="684"/>
                </a:cubicBezTo>
                <a:cubicBezTo>
                  <a:pt x="50" y="687"/>
                  <a:pt x="46" y="690"/>
                  <a:pt x="42" y="694"/>
                </a:cubicBezTo>
                <a:close/>
                <a:moveTo>
                  <a:pt x="50" y="703"/>
                </a:moveTo>
                <a:cubicBezTo>
                  <a:pt x="60" y="699"/>
                  <a:pt x="69" y="695"/>
                  <a:pt x="78" y="691"/>
                </a:cubicBezTo>
                <a:cubicBezTo>
                  <a:pt x="70" y="697"/>
                  <a:pt x="63" y="703"/>
                  <a:pt x="57" y="709"/>
                </a:cubicBezTo>
                <a:cubicBezTo>
                  <a:pt x="55" y="707"/>
                  <a:pt x="52" y="705"/>
                  <a:pt x="50" y="703"/>
                </a:cubicBezTo>
                <a:close/>
                <a:moveTo>
                  <a:pt x="63" y="715"/>
                </a:moveTo>
                <a:cubicBezTo>
                  <a:pt x="72" y="712"/>
                  <a:pt x="80" y="708"/>
                  <a:pt x="88" y="705"/>
                </a:cubicBezTo>
                <a:cubicBezTo>
                  <a:pt x="81" y="709"/>
                  <a:pt x="75" y="714"/>
                  <a:pt x="69" y="720"/>
                </a:cubicBezTo>
                <a:cubicBezTo>
                  <a:pt x="67" y="718"/>
                  <a:pt x="65" y="717"/>
                  <a:pt x="63" y="715"/>
                </a:cubicBezTo>
                <a:close/>
                <a:moveTo>
                  <a:pt x="77" y="725"/>
                </a:moveTo>
                <a:cubicBezTo>
                  <a:pt x="86" y="721"/>
                  <a:pt x="94" y="717"/>
                  <a:pt x="103" y="712"/>
                </a:cubicBezTo>
                <a:cubicBezTo>
                  <a:pt x="96" y="717"/>
                  <a:pt x="89" y="723"/>
                  <a:pt x="82" y="728"/>
                </a:cubicBezTo>
                <a:cubicBezTo>
                  <a:pt x="80" y="727"/>
                  <a:pt x="79" y="726"/>
                  <a:pt x="77" y="725"/>
                </a:cubicBezTo>
                <a:close/>
                <a:moveTo>
                  <a:pt x="90" y="733"/>
                </a:moveTo>
                <a:cubicBezTo>
                  <a:pt x="107" y="725"/>
                  <a:pt x="122" y="717"/>
                  <a:pt x="138" y="709"/>
                </a:cubicBezTo>
                <a:cubicBezTo>
                  <a:pt x="125" y="718"/>
                  <a:pt x="110" y="726"/>
                  <a:pt x="97" y="736"/>
                </a:cubicBezTo>
                <a:cubicBezTo>
                  <a:pt x="95" y="735"/>
                  <a:pt x="93" y="734"/>
                  <a:pt x="90" y="733"/>
                </a:cubicBezTo>
                <a:close/>
                <a:moveTo>
                  <a:pt x="117" y="744"/>
                </a:moveTo>
                <a:cubicBezTo>
                  <a:pt x="114" y="743"/>
                  <a:pt x="110" y="742"/>
                  <a:pt x="107" y="741"/>
                </a:cubicBezTo>
                <a:cubicBezTo>
                  <a:pt x="122" y="735"/>
                  <a:pt x="136" y="727"/>
                  <a:pt x="150" y="720"/>
                </a:cubicBezTo>
                <a:cubicBezTo>
                  <a:pt x="139" y="728"/>
                  <a:pt x="128" y="736"/>
                  <a:pt x="117" y="744"/>
                </a:cubicBezTo>
                <a:close/>
                <a:moveTo>
                  <a:pt x="138" y="750"/>
                </a:moveTo>
                <a:cubicBezTo>
                  <a:pt x="137" y="750"/>
                  <a:pt x="136" y="749"/>
                  <a:pt x="134" y="749"/>
                </a:cubicBezTo>
                <a:cubicBezTo>
                  <a:pt x="137" y="748"/>
                  <a:pt x="140" y="747"/>
                  <a:pt x="142" y="745"/>
                </a:cubicBezTo>
                <a:cubicBezTo>
                  <a:pt x="141" y="747"/>
                  <a:pt x="139" y="748"/>
                  <a:pt x="138" y="750"/>
                </a:cubicBezTo>
                <a:close/>
                <a:moveTo>
                  <a:pt x="175" y="754"/>
                </a:moveTo>
                <a:cubicBezTo>
                  <a:pt x="169" y="754"/>
                  <a:pt x="162" y="754"/>
                  <a:pt x="156" y="753"/>
                </a:cubicBezTo>
                <a:cubicBezTo>
                  <a:pt x="164" y="750"/>
                  <a:pt x="171" y="747"/>
                  <a:pt x="178" y="744"/>
                </a:cubicBezTo>
                <a:cubicBezTo>
                  <a:pt x="185" y="741"/>
                  <a:pt x="192" y="739"/>
                  <a:pt x="199" y="736"/>
                </a:cubicBezTo>
                <a:cubicBezTo>
                  <a:pt x="195" y="739"/>
                  <a:pt x="174" y="748"/>
                  <a:pt x="175" y="754"/>
                </a:cubicBezTo>
                <a:close/>
                <a:moveTo>
                  <a:pt x="201" y="753"/>
                </a:moveTo>
                <a:cubicBezTo>
                  <a:pt x="197" y="754"/>
                  <a:pt x="194" y="754"/>
                  <a:pt x="190" y="754"/>
                </a:cubicBezTo>
                <a:cubicBezTo>
                  <a:pt x="195" y="752"/>
                  <a:pt x="201" y="749"/>
                  <a:pt x="206" y="746"/>
                </a:cubicBezTo>
                <a:cubicBezTo>
                  <a:pt x="203" y="748"/>
                  <a:pt x="202" y="750"/>
                  <a:pt x="201" y="753"/>
                </a:cubicBezTo>
                <a:close/>
                <a:moveTo>
                  <a:pt x="238" y="717"/>
                </a:moveTo>
                <a:cubicBezTo>
                  <a:pt x="239" y="717"/>
                  <a:pt x="240" y="717"/>
                  <a:pt x="241" y="718"/>
                </a:cubicBezTo>
                <a:cubicBezTo>
                  <a:pt x="236" y="720"/>
                  <a:pt x="231" y="723"/>
                  <a:pt x="226" y="726"/>
                </a:cubicBezTo>
                <a:cubicBezTo>
                  <a:pt x="230" y="724"/>
                  <a:pt x="235" y="720"/>
                  <a:pt x="238" y="717"/>
                </a:cubicBezTo>
                <a:close/>
                <a:moveTo>
                  <a:pt x="255" y="720"/>
                </a:moveTo>
                <a:cubicBezTo>
                  <a:pt x="260" y="721"/>
                  <a:pt x="265" y="721"/>
                  <a:pt x="270" y="722"/>
                </a:cubicBezTo>
                <a:cubicBezTo>
                  <a:pt x="257" y="727"/>
                  <a:pt x="245" y="733"/>
                  <a:pt x="232" y="738"/>
                </a:cubicBezTo>
                <a:cubicBezTo>
                  <a:pt x="240" y="733"/>
                  <a:pt x="249" y="727"/>
                  <a:pt x="255" y="720"/>
                </a:cubicBezTo>
                <a:close/>
                <a:moveTo>
                  <a:pt x="274" y="734"/>
                </a:moveTo>
                <a:cubicBezTo>
                  <a:pt x="276" y="731"/>
                  <a:pt x="276" y="731"/>
                  <a:pt x="276" y="731"/>
                </a:cubicBezTo>
                <a:cubicBezTo>
                  <a:pt x="276" y="731"/>
                  <a:pt x="276" y="731"/>
                  <a:pt x="276" y="730"/>
                </a:cubicBezTo>
                <a:cubicBezTo>
                  <a:pt x="279" y="729"/>
                  <a:pt x="283" y="727"/>
                  <a:pt x="286" y="726"/>
                </a:cubicBezTo>
                <a:cubicBezTo>
                  <a:pt x="286" y="731"/>
                  <a:pt x="287" y="735"/>
                  <a:pt x="287" y="740"/>
                </a:cubicBezTo>
                <a:cubicBezTo>
                  <a:pt x="285" y="731"/>
                  <a:pt x="270" y="745"/>
                  <a:pt x="267" y="746"/>
                </a:cubicBezTo>
                <a:cubicBezTo>
                  <a:pt x="272" y="742"/>
                  <a:pt x="276" y="738"/>
                  <a:pt x="277" y="738"/>
                </a:cubicBezTo>
                <a:lnTo>
                  <a:pt x="274" y="734"/>
                </a:lnTo>
                <a:close/>
                <a:moveTo>
                  <a:pt x="287" y="741"/>
                </a:moveTo>
                <a:cubicBezTo>
                  <a:pt x="287" y="743"/>
                  <a:pt x="287" y="745"/>
                  <a:pt x="287" y="746"/>
                </a:cubicBezTo>
                <a:cubicBezTo>
                  <a:pt x="283" y="748"/>
                  <a:pt x="280" y="751"/>
                  <a:pt x="277" y="756"/>
                </a:cubicBezTo>
                <a:cubicBezTo>
                  <a:pt x="276" y="755"/>
                  <a:pt x="275" y="754"/>
                  <a:pt x="274" y="754"/>
                </a:cubicBezTo>
                <a:cubicBezTo>
                  <a:pt x="277" y="752"/>
                  <a:pt x="286" y="746"/>
                  <a:pt x="287" y="741"/>
                </a:cubicBezTo>
                <a:close/>
                <a:moveTo>
                  <a:pt x="257" y="743"/>
                </a:moveTo>
                <a:cubicBezTo>
                  <a:pt x="257" y="742"/>
                  <a:pt x="257" y="742"/>
                  <a:pt x="257" y="741"/>
                </a:cubicBezTo>
                <a:cubicBezTo>
                  <a:pt x="261" y="738"/>
                  <a:pt x="265" y="736"/>
                  <a:pt x="269" y="734"/>
                </a:cubicBezTo>
                <a:cubicBezTo>
                  <a:pt x="266" y="736"/>
                  <a:pt x="261" y="740"/>
                  <a:pt x="257" y="743"/>
                </a:cubicBezTo>
                <a:close/>
                <a:moveTo>
                  <a:pt x="236" y="745"/>
                </a:moveTo>
                <a:cubicBezTo>
                  <a:pt x="237" y="745"/>
                  <a:pt x="239" y="744"/>
                  <a:pt x="241" y="743"/>
                </a:cubicBezTo>
                <a:cubicBezTo>
                  <a:pt x="241" y="743"/>
                  <a:pt x="241" y="743"/>
                  <a:pt x="241" y="743"/>
                </a:cubicBezTo>
                <a:cubicBezTo>
                  <a:pt x="239" y="744"/>
                  <a:pt x="238" y="745"/>
                  <a:pt x="236" y="745"/>
                </a:cubicBezTo>
                <a:close/>
                <a:moveTo>
                  <a:pt x="245" y="756"/>
                </a:moveTo>
                <a:cubicBezTo>
                  <a:pt x="245" y="756"/>
                  <a:pt x="245" y="756"/>
                  <a:pt x="245" y="756"/>
                </a:cubicBezTo>
                <a:cubicBezTo>
                  <a:pt x="246" y="754"/>
                  <a:pt x="245" y="752"/>
                  <a:pt x="244" y="751"/>
                </a:cubicBezTo>
                <a:cubicBezTo>
                  <a:pt x="247" y="750"/>
                  <a:pt x="250" y="749"/>
                  <a:pt x="252" y="747"/>
                </a:cubicBezTo>
                <a:cubicBezTo>
                  <a:pt x="249" y="750"/>
                  <a:pt x="246" y="753"/>
                  <a:pt x="245" y="756"/>
                </a:cubicBezTo>
                <a:close/>
                <a:moveTo>
                  <a:pt x="247" y="765"/>
                </a:moveTo>
                <a:cubicBezTo>
                  <a:pt x="247" y="764"/>
                  <a:pt x="247" y="763"/>
                  <a:pt x="246" y="761"/>
                </a:cubicBezTo>
                <a:cubicBezTo>
                  <a:pt x="248" y="762"/>
                  <a:pt x="251" y="762"/>
                  <a:pt x="253" y="761"/>
                </a:cubicBezTo>
                <a:cubicBezTo>
                  <a:pt x="251" y="763"/>
                  <a:pt x="249" y="764"/>
                  <a:pt x="247" y="765"/>
                </a:cubicBezTo>
                <a:close/>
                <a:moveTo>
                  <a:pt x="251" y="779"/>
                </a:moveTo>
                <a:cubicBezTo>
                  <a:pt x="251" y="778"/>
                  <a:pt x="251" y="778"/>
                  <a:pt x="250" y="777"/>
                </a:cubicBezTo>
                <a:cubicBezTo>
                  <a:pt x="250" y="777"/>
                  <a:pt x="250" y="776"/>
                  <a:pt x="250" y="775"/>
                </a:cubicBezTo>
                <a:cubicBezTo>
                  <a:pt x="253" y="774"/>
                  <a:pt x="256" y="773"/>
                  <a:pt x="259" y="771"/>
                </a:cubicBezTo>
                <a:cubicBezTo>
                  <a:pt x="256" y="774"/>
                  <a:pt x="253" y="776"/>
                  <a:pt x="251" y="779"/>
                </a:cubicBezTo>
                <a:close/>
                <a:moveTo>
                  <a:pt x="255" y="795"/>
                </a:moveTo>
                <a:cubicBezTo>
                  <a:pt x="255" y="794"/>
                  <a:pt x="254" y="793"/>
                  <a:pt x="254" y="792"/>
                </a:cubicBezTo>
                <a:cubicBezTo>
                  <a:pt x="255" y="790"/>
                  <a:pt x="254" y="789"/>
                  <a:pt x="253" y="788"/>
                </a:cubicBezTo>
                <a:cubicBezTo>
                  <a:pt x="264" y="776"/>
                  <a:pt x="278" y="767"/>
                  <a:pt x="289" y="755"/>
                </a:cubicBezTo>
                <a:cubicBezTo>
                  <a:pt x="289" y="757"/>
                  <a:pt x="289" y="759"/>
                  <a:pt x="289" y="760"/>
                </a:cubicBezTo>
                <a:cubicBezTo>
                  <a:pt x="285" y="758"/>
                  <a:pt x="259" y="790"/>
                  <a:pt x="255" y="795"/>
                </a:cubicBezTo>
                <a:close/>
                <a:moveTo>
                  <a:pt x="276" y="785"/>
                </a:moveTo>
                <a:cubicBezTo>
                  <a:pt x="282" y="779"/>
                  <a:pt x="288" y="773"/>
                  <a:pt x="291" y="766"/>
                </a:cubicBezTo>
                <a:cubicBezTo>
                  <a:pt x="292" y="769"/>
                  <a:pt x="293" y="772"/>
                  <a:pt x="294" y="775"/>
                </a:cubicBezTo>
                <a:cubicBezTo>
                  <a:pt x="287" y="778"/>
                  <a:pt x="282" y="781"/>
                  <a:pt x="276" y="785"/>
                </a:cubicBezTo>
                <a:close/>
                <a:moveTo>
                  <a:pt x="297" y="783"/>
                </a:moveTo>
                <a:cubicBezTo>
                  <a:pt x="297" y="784"/>
                  <a:pt x="298" y="785"/>
                  <a:pt x="298" y="786"/>
                </a:cubicBezTo>
                <a:cubicBezTo>
                  <a:pt x="295" y="787"/>
                  <a:pt x="291" y="788"/>
                  <a:pt x="289" y="790"/>
                </a:cubicBezTo>
                <a:cubicBezTo>
                  <a:pt x="291" y="788"/>
                  <a:pt x="294" y="785"/>
                  <a:pt x="297" y="783"/>
                </a:cubicBezTo>
                <a:close/>
                <a:moveTo>
                  <a:pt x="259" y="808"/>
                </a:moveTo>
                <a:cubicBezTo>
                  <a:pt x="259" y="807"/>
                  <a:pt x="259" y="807"/>
                  <a:pt x="259" y="806"/>
                </a:cubicBezTo>
                <a:cubicBezTo>
                  <a:pt x="261" y="805"/>
                  <a:pt x="262" y="804"/>
                  <a:pt x="264" y="803"/>
                </a:cubicBezTo>
                <a:cubicBezTo>
                  <a:pt x="262" y="804"/>
                  <a:pt x="261" y="806"/>
                  <a:pt x="259" y="808"/>
                </a:cubicBezTo>
                <a:close/>
                <a:moveTo>
                  <a:pt x="263" y="817"/>
                </a:moveTo>
                <a:cubicBezTo>
                  <a:pt x="263" y="817"/>
                  <a:pt x="263" y="817"/>
                  <a:pt x="263" y="816"/>
                </a:cubicBezTo>
                <a:cubicBezTo>
                  <a:pt x="264" y="816"/>
                  <a:pt x="265" y="815"/>
                  <a:pt x="266" y="815"/>
                </a:cubicBezTo>
                <a:cubicBezTo>
                  <a:pt x="265" y="815"/>
                  <a:pt x="264" y="816"/>
                  <a:pt x="263" y="817"/>
                </a:cubicBezTo>
                <a:close/>
                <a:moveTo>
                  <a:pt x="270" y="828"/>
                </a:moveTo>
                <a:cubicBezTo>
                  <a:pt x="269" y="828"/>
                  <a:pt x="269" y="827"/>
                  <a:pt x="268" y="826"/>
                </a:cubicBezTo>
                <a:cubicBezTo>
                  <a:pt x="271" y="825"/>
                  <a:pt x="274" y="824"/>
                  <a:pt x="276" y="823"/>
                </a:cubicBezTo>
                <a:cubicBezTo>
                  <a:pt x="274" y="825"/>
                  <a:pt x="272" y="827"/>
                  <a:pt x="270" y="828"/>
                </a:cubicBezTo>
                <a:close/>
                <a:moveTo>
                  <a:pt x="278" y="840"/>
                </a:moveTo>
                <a:cubicBezTo>
                  <a:pt x="278" y="840"/>
                  <a:pt x="277" y="839"/>
                  <a:pt x="277" y="838"/>
                </a:cubicBezTo>
                <a:cubicBezTo>
                  <a:pt x="279" y="837"/>
                  <a:pt x="282" y="836"/>
                  <a:pt x="284" y="835"/>
                </a:cubicBezTo>
                <a:cubicBezTo>
                  <a:pt x="282" y="836"/>
                  <a:pt x="280" y="838"/>
                  <a:pt x="278" y="840"/>
                </a:cubicBezTo>
                <a:close/>
                <a:moveTo>
                  <a:pt x="283" y="811"/>
                </a:moveTo>
                <a:cubicBezTo>
                  <a:pt x="290" y="805"/>
                  <a:pt x="296" y="799"/>
                  <a:pt x="301" y="792"/>
                </a:cubicBezTo>
                <a:cubicBezTo>
                  <a:pt x="301" y="792"/>
                  <a:pt x="301" y="792"/>
                  <a:pt x="301" y="792"/>
                </a:cubicBezTo>
                <a:cubicBezTo>
                  <a:pt x="302" y="794"/>
                  <a:pt x="304" y="797"/>
                  <a:pt x="305" y="800"/>
                </a:cubicBezTo>
                <a:cubicBezTo>
                  <a:pt x="300" y="800"/>
                  <a:pt x="288" y="808"/>
                  <a:pt x="283" y="811"/>
                </a:cubicBezTo>
                <a:close/>
                <a:moveTo>
                  <a:pt x="288" y="850"/>
                </a:moveTo>
                <a:cubicBezTo>
                  <a:pt x="288" y="850"/>
                  <a:pt x="287" y="850"/>
                  <a:pt x="287" y="850"/>
                </a:cubicBezTo>
                <a:cubicBezTo>
                  <a:pt x="288" y="850"/>
                  <a:pt x="288" y="850"/>
                  <a:pt x="288" y="850"/>
                </a:cubicBezTo>
                <a:cubicBezTo>
                  <a:pt x="288" y="850"/>
                  <a:pt x="288" y="850"/>
                  <a:pt x="288" y="850"/>
                </a:cubicBezTo>
                <a:close/>
                <a:moveTo>
                  <a:pt x="288" y="824"/>
                </a:moveTo>
                <a:cubicBezTo>
                  <a:pt x="289" y="823"/>
                  <a:pt x="290" y="822"/>
                  <a:pt x="291" y="821"/>
                </a:cubicBezTo>
                <a:cubicBezTo>
                  <a:pt x="295" y="818"/>
                  <a:pt x="307" y="810"/>
                  <a:pt x="309" y="805"/>
                </a:cubicBezTo>
                <a:cubicBezTo>
                  <a:pt x="310" y="806"/>
                  <a:pt x="310" y="807"/>
                  <a:pt x="311" y="808"/>
                </a:cubicBezTo>
                <a:cubicBezTo>
                  <a:pt x="303" y="813"/>
                  <a:pt x="296" y="819"/>
                  <a:pt x="288" y="824"/>
                </a:cubicBezTo>
                <a:close/>
                <a:moveTo>
                  <a:pt x="293" y="838"/>
                </a:moveTo>
                <a:cubicBezTo>
                  <a:pt x="301" y="831"/>
                  <a:pt x="309" y="823"/>
                  <a:pt x="316" y="814"/>
                </a:cubicBezTo>
                <a:cubicBezTo>
                  <a:pt x="318" y="817"/>
                  <a:pt x="320" y="819"/>
                  <a:pt x="322" y="821"/>
                </a:cubicBezTo>
                <a:cubicBezTo>
                  <a:pt x="312" y="828"/>
                  <a:pt x="301" y="834"/>
                  <a:pt x="290" y="840"/>
                </a:cubicBezTo>
                <a:cubicBezTo>
                  <a:pt x="291" y="839"/>
                  <a:pt x="292" y="839"/>
                  <a:pt x="293" y="838"/>
                </a:cubicBezTo>
                <a:close/>
                <a:moveTo>
                  <a:pt x="296" y="858"/>
                </a:moveTo>
                <a:cubicBezTo>
                  <a:pt x="300" y="856"/>
                  <a:pt x="304" y="854"/>
                  <a:pt x="309" y="852"/>
                </a:cubicBezTo>
                <a:cubicBezTo>
                  <a:pt x="304" y="855"/>
                  <a:pt x="302" y="859"/>
                  <a:pt x="303" y="864"/>
                </a:cubicBezTo>
                <a:cubicBezTo>
                  <a:pt x="301" y="862"/>
                  <a:pt x="298" y="860"/>
                  <a:pt x="296" y="858"/>
                </a:cubicBezTo>
                <a:close/>
                <a:moveTo>
                  <a:pt x="308" y="867"/>
                </a:moveTo>
                <a:cubicBezTo>
                  <a:pt x="307" y="867"/>
                  <a:pt x="306" y="866"/>
                  <a:pt x="305" y="865"/>
                </a:cubicBezTo>
                <a:cubicBezTo>
                  <a:pt x="308" y="866"/>
                  <a:pt x="312" y="862"/>
                  <a:pt x="314" y="861"/>
                </a:cubicBezTo>
                <a:cubicBezTo>
                  <a:pt x="312" y="863"/>
                  <a:pt x="310" y="865"/>
                  <a:pt x="308" y="867"/>
                </a:cubicBezTo>
                <a:close/>
                <a:moveTo>
                  <a:pt x="306" y="844"/>
                </a:moveTo>
                <a:cubicBezTo>
                  <a:pt x="312" y="839"/>
                  <a:pt x="318" y="834"/>
                  <a:pt x="324" y="830"/>
                </a:cubicBezTo>
                <a:cubicBezTo>
                  <a:pt x="327" y="828"/>
                  <a:pt x="327" y="828"/>
                  <a:pt x="327" y="828"/>
                </a:cubicBezTo>
                <a:cubicBezTo>
                  <a:pt x="327" y="828"/>
                  <a:pt x="327" y="827"/>
                  <a:pt x="328" y="827"/>
                </a:cubicBezTo>
                <a:cubicBezTo>
                  <a:pt x="328" y="827"/>
                  <a:pt x="329" y="828"/>
                  <a:pt x="330" y="829"/>
                </a:cubicBezTo>
                <a:cubicBezTo>
                  <a:pt x="321" y="835"/>
                  <a:pt x="313" y="840"/>
                  <a:pt x="306" y="844"/>
                </a:cubicBezTo>
                <a:close/>
                <a:moveTo>
                  <a:pt x="337" y="835"/>
                </a:moveTo>
                <a:cubicBezTo>
                  <a:pt x="339" y="836"/>
                  <a:pt x="340" y="837"/>
                  <a:pt x="341" y="838"/>
                </a:cubicBezTo>
                <a:cubicBezTo>
                  <a:pt x="340" y="840"/>
                  <a:pt x="339" y="841"/>
                  <a:pt x="337" y="843"/>
                </a:cubicBezTo>
                <a:cubicBezTo>
                  <a:pt x="334" y="842"/>
                  <a:pt x="330" y="843"/>
                  <a:pt x="327" y="845"/>
                </a:cubicBezTo>
                <a:cubicBezTo>
                  <a:pt x="331" y="842"/>
                  <a:pt x="334" y="839"/>
                  <a:pt x="337" y="835"/>
                </a:cubicBezTo>
                <a:close/>
                <a:moveTo>
                  <a:pt x="352" y="846"/>
                </a:moveTo>
                <a:cubicBezTo>
                  <a:pt x="355" y="847"/>
                  <a:pt x="358" y="849"/>
                  <a:pt x="360" y="851"/>
                </a:cubicBezTo>
                <a:cubicBezTo>
                  <a:pt x="352" y="851"/>
                  <a:pt x="339" y="864"/>
                  <a:pt x="331" y="868"/>
                </a:cubicBezTo>
                <a:cubicBezTo>
                  <a:pt x="334" y="865"/>
                  <a:pt x="337" y="863"/>
                  <a:pt x="340" y="860"/>
                </a:cubicBezTo>
                <a:cubicBezTo>
                  <a:pt x="343" y="857"/>
                  <a:pt x="353" y="851"/>
                  <a:pt x="352" y="846"/>
                </a:cubicBezTo>
                <a:close/>
                <a:moveTo>
                  <a:pt x="364" y="853"/>
                </a:moveTo>
                <a:cubicBezTo>
                  <a:pt x="367" y="854"/>
                  <a:pt x="369" y="856"/>
                  <a:pt x="372" y="857"/>
                </a:cubicBezTo>
                <a:cubicBezTo>
                  <a:pt x="364" y="863"/>
                  <a:pt x="356" y="869"/>
                  <a:pt x="347" y="874"/>
                </a:cubicBezTo>
                <a:cubicBezTo>
                  <a:pt x="349" y="873"/>
                  <a:pt x="350" y="871"/>
                  <a:pt x="352" y="870"/>
                </a:cubicBezTo>
                <a:cubicBezTo>
                  <a:pt x="355" y="867"/>
                  <a:pt x="367" y="858"/>
                  <a:pt x="364" y="853"/>
                </a:cubicBezTo>
                <a:close/>
                <a:moveTo>
                  <a:pt x="386" y="884"/>
                </a:moveTo>
                <a:cubicBezTo>
                  <a:pt x="388" y="882"/>
                  <a:pt x="389" y="880"/>
                  <a:pt x="391" y="878"/>
                </a:cubicBezTo>
                <a:cubicBezTo>
                  <a:pt x="393" y="875"/>
                  <a:pt x="396" y="872"/>
                  <a:pt x="398" y="869"/>
                </a:cubicBezTo>
                <a:cubicBezTo>
                  <a:pt x="400" y="870"/>
                  <a:pt x="402" y="870"/>
                  <a:pt x="404" y="871"/>
                </a:cubicBezTo>
                <a:cubicBezTo>
                  <a:pt x="398" y="875"/>
                  <a:pt x="392" y="879"/>
                  <a:pt x="386" y="884"/>
                </a:cubicBezTo>
                <a:close/>
                <a:moveTo>
                  <a:pt x="410" y="876"/>
                </a:moveTo>
                <a:cubicBezTo>
                  <a:pt x="411" y="875"/>
                  <a:pt x="411" y="874"/>
                  <a:pt x="411" y="874"/>
                </a:cubicBezTo>
                <a:cubicBezTo>
                  <a:pt x="415" y="875"/>
                  <a:pt x="418" y="876"/>
                  <a:pt x="421" y="877"/>
                </a:cubicBezTo>
                <a:cubicBezTo>
                  <a:pt x="413" y="882"/>
                  <a:pt x="405" y="889"/>
                  <a:pt x="396" y="894"/>
                </a:cubicBezTo>
                <a:cubicBezTo>
                  <a:pt x="400" y="887"/>
                  <a:pt x="405" y="882"/>
                  <a:pt x="410" y="876"/>
                </a:cubicBezTo>
                <a:close/>
                <a:moveTo>
                  <a:pt x="362" y="882"/>
                </a:moveTo>
                <a:cubicBezTo>
                  <a:pt x="366" y="877"/>
                  <a:pt x="378" y="866"/>
                  <a:pt x="378" y="860"/>
                </a:cubicBezTo>
                <a:cubicBezTo>
                  <a:pt x="382" y="862"/>
                  <a:pt x="386" y="864"/>
                  <a:pt x="389" y="865"/>
                </a:cubicBezTo>
                <a:cubicBezTo>
                  <a:pt x="381" y="871"/>
                  <a:pt x="371" y="877"/>
                  <a:pt x="362" y="882"/>
                </a:cubicBezTo>
                <a:close/>
                <a:moveTo>
                  <a:pt x="331" y="881"/>
                </a:moveTo>
                <a:cubicBezTo>
                  <a:pt x="330" y="880"/>
                  <a:pt x="329" y="880"/>
                  <a:pt x="328" y="879"/>
                </a:cubicBezTo>
                <a:cubicBezTo>
                  <a:pt x="330" y="878"/>
                  <a:pt x="333" y="877"/>
                  <a:pt x="335" y="875"/>
                </a:cubicBezTo>
                <a:cubicBezTo>
                  <a:pt x="334" y="877"/>
                  <a:pt x="332" y="879"/>
                  <a:pt x="331" y="881"/>
                </a:cubicBezTo>
                <a:close/>
                <a:moveTo>
                  <a:pt x="347" y="888"/>
                </a:moveTo>
                <a:cubicBezTo>
                  <a:pt x="345" y="888"/>
                  <a:pt x="344" y="887"/>
                  <a:pt x="343" y="887"/>
                </a:cubicBezTo>
                <a:cubicBezTo>
                  <a:pt x="346" y="884"/>
                  <a:pt x="350" y="882"/>
                  <a:pt x="354" y="879"/>
                </a:cubicBezTo>
                <a:cubicBezTo>
                  <a:pt x="351" y="882"/>
                  <a:pt x="349" y="885"/>
                  <a:pt x="347" y="888"/>
                </a:cubicBezTo>
                <a:close/>
                <a:moveTo>
                  <a:pt x="367" y="896"/>
                </a:moveTo>
                <a:cubicBezTo>
                  <a:pt x="363" y="895"/>
                  <a:pt x="360" y="894"/>
                  <a:pt x="357" y="893"/>
                </a:cubicBezTo>
                <a:cubicBezTo>
                  <a:pt x="363" y="890"/>
                  <a:pt x="369" y="887"/>
                  <a:pt x="376" y="884"/>
                </a:cubicBezTo>
                <a:cubicBezTo>
                  <a:pt x="372" y="888"/>
                  <a:pt x="369" y="892"/>
                  <a:pt x="367" y="896"/>
                </a:cubicBezTo>
                <a:close/>
                <a:moveTo>
                  <a:pt x="383" y="902"/>
                </a:moveTo>
                <a:cubicBezTo>
                  <a:pt x="381" y="901"/>
                  <a:pt x="379" y="900"/>
                  <a:pt x="377" y="900"/>
                </a:cubicBezTo>
                <a:cubicBezTo>
                  <a:pt x="380" y="897"/>
                  <a:pt x="383" y="895"/>
                  <a:pt x="387" y="893"/>
                </a:cubicBezTo>
                <a:cubicBezTo>
                  <a:pt x="385" y="896"/>
                  <a:pt x="383" y="898"/>
                  <a:pt x="383" y="902"/>
                </a:cubicBezTo>
                <a:close/>
                <a:moveTo>
                  <a:pt x="415" y="912"/>
                </a:moveTo>
                <a:cubicBezTo>
                  <a:pt x="407" y="909"/>
                  <a:pt x="399" y="907"/>
                  <a:pt x="392" y="905"/>
                </a:cubicBezTo>
                <a:cubicBezTo>
                  <a:pt x="396" y="902"/>
                  <a:pt x="401" y="900"/>
                  <a:pt x="405" y="897"/>
                </a:cubicBezTo>
                <a:cubicBezTo>
                  <a:pt x="394" y="915"/>
                  <a:pt x="416" y="904"/>
                  <a:pt x="424" y="900"/>
                </a:cubicBezTo>
                <a:cubicBezTo>
                  <a:pt x="421" y="904"/>
                  <a:pt x="418" y="908"/>
                  <a:pt x="415" y="912"/>
                </a:cubicBezTo>
                <a:close/>
                <a:moveTo>
                  <a:pt x="428" y="916"/>
                </a:moveTo>
                <a:cubicBezTo>
                  <a:pt x="428" y="916"/>
                  <a:pt x="427" y="915"/>
                  <a:pt x="427" y="915"/>
                </a:cubicBezTo>
                <a:cubicBezTo>
                  <a:pt x="428" y="914"/>
                  <a:pt x="429" y="913"/>
                  <a:pt x="430" y="912"/>
                </a:cubicBezTo>
                <a:cubicBezTo>
                  <a:pt x="430" y="913"/>
                  <a:pt x="429" y="915"/>
                  <a:pt x="428" y="916"/>
                </a:cubicBezTo>
                <a:close/>
                <a:moveTo>
                  <a:pt x="417" y="894"/>
                </a:moveTo>
                <a:cubicBezTo>
                  <a:pt x="421" y="889"/>
                  <a:pt x="426" y="884"/>
                  <a:pt x="432" y="880"/>
                </a:cubicBezTo>
                <a:cubicBezTo>
                  <a:pt x="434" y="881"/>
                  <a:pt x="437" y="881"/>
                  <a:pt x="439" y="882"/>
                </a:cubicBezTo>
                <a:cubicBezTo>
                  <a:pt x="434" y="885"/>
                  <a:pt x="425" y="890"/>
                  <a:pt x="417" y="894"/>
                </a:cubicBezTo>
                <a:close/>
                <a:moveTo>
                  <a:pt x="446" y="887"/>
                </a:moveTo>
                <a:cubicBezTo>
                  <a:pt x="447" y="886"/>
                  <a:pt x="447" y="885"/>
                  <a:pt x="447" y="884"/>
                </a:cubicBezTo>
                <a:cubicBezTo>
                  <a:pt x="449" y="884"/>
                  <a:pt x="451" y="885"/>
                  <a:pt x="453" y="885"/>
                </a:cubicBezTo>
                <a:cubicBezTo>
                  <a:pt x="447" y="889"/>
                  <a:pt x="441" y="893"/>
                  <a:pt x="436" y="898"/>
                </a:cubicBezTo>
                <a:cubicBezTo>
                  <a:pt x="439" y="894"/>
                  <a:pt x="443" y="890"/>
                  <a:pt x="446" y="887"/>
                </a:cubicBezTo>
                <a:close/>
                <a:moveTo>
                  <a:pt x="448" y="921"/>
                </a:moveTo>
                <a:cubicBezTo>
                  <a:pt x="447" y="921"/>
                  <a:pt x="445" y="920"/>
                  <a:pt x="443" y="920"/>
                </a:cubicBezTo>
                <a:cubicBezTo>
                  <a:pt x="445" y="918"/>
                  <a:pt x="447" y="916"/>
                  <a:pt x="449" y="915"/>
                </a:cubicBezTo>
                <a:cubicBezTo>
                  <a:pt x="451" y="914"/>
                  <a:pt x="452" y="913"/>
                  <a:pt x="453" y="911"/>
                </a:cubicBezTo>
                <a:cubicBezTo>
                  <a:pt x="451" y="914"/>
                  <a:pt x="449" y="918"/>
                  <a:pt x="448" y="921"/>
                </a:cubicBezTo>
                <a:close/>
                <a:moveTo>
                  <a:pt x="442" y="911"/>
                </a:moveTo>
                <a:cubicBezTo>
                  <a:pt x="445" y="906"/>
                  <a:pt x="449" y="902"/>
                  <a:pt x="453" y="898"/>
                </a:cubicBezTo>
                <a:cubicBezTo>
                  <a:pt x="457" y="895"/>
                  <a:pt x="460" y="891"/>
                  <a:pt x="461" y="887"/>
                </a:cubicBezTo>
                <a:cubicBezTo>
                  <a:pt x="464" y="888"/>
                  <a:pt x="467" y="888"/>
                  <a:pt x="471" y="889"/>
                </a:cubicBezTo>
                <a:cubicBezTo>
                  <a:pt x="460" y="895"/>
                  <a:pt x="451" y="903"/>
                  <a:pt x="442" y="911"/>
                </a:cubicBezTo>
                <a:close/>
                <a:moveTo>
                  <a:pt x="469" y="905"/>
                </a:moveTo>
                <a:cubicBezTo>
                  <a:pt x="472" y="902"/>
                  <a:pt x="480" y="896"/>
                  <a:pt x="481" y="891"/>
                </a:cubicBezTo>
                <a:cubicBezTo>
                  <a:pt x="485" y="892"/>
                  <a:pt x="489" y="892"/>
                  <a:pt x="493" y="893"/>
                </a:cubicBezTo>
                <a:cubicBezTo>
                  <a:pt x="482" y="901"/>
                  <a:pt x="471" y="909"/>
                  <a:pt x="459" y="917"/>
                </a:cubicBezTo>
                <a:cubicBezTo>
                  <a:pt x="462" y="913"/>
                  <a:pt x="465" y="909"/>
                  <a:pt x="469" y="905"/>
                </a:cubicBezTo>
                <a:close/>
                <a:moveTo>
                  <a:pt x="466" y="925"/>
                </a:moveTo>
                <a:cubicBezTo>
                  <a:pt x="465" y="925"/>
                  <a:pt x="464" y="925"/>
                  <a:pt x="462" y="925"/>
                </a:cubicBezTo>
                <a:cubicBezTo>
                  <a:pt x="466" y="922"/>
                  <a:pt x="469" y="920"/>
                  <a:pt x="473" y="918"/>
                </a:cubicBezTo>
                <a:cubicBezTo>
                  <a:pt x="470" y="920"/>
                  <a:pt x="468" y="923"/>
                  <a:pt x="466" y="925"/>
                </a:cubicBezTo>
                <a:close/>
                <a:moveTo>
                  <a:pt x="486" y="930"/>
                </a:moveTo>
                <a:cubicBezTo>
                  <a:pt x="483" y="929"/>
                  <a:pt x="480" y="928"/>
                  <a:pt x="478" y="928"/>
                </a:cubicBezTo>
                <a:cubicBezTo>
                  <a:pt x="483" y="924"/>
                  <a:pt x="489" y="920"/>
                  <a:pt x="495" y="915"/>
                </a:cubicBezTo>
                <a:cubicBezTo>
                  <a:pt x="492" y="920"/>
                  <a:pt x="489" y="925"/>
                  <a:pt x="486" y="930"/>
                </a:cubicBezTo>
                <a:close/>
                <a:moveTo>
                  <a:pt x="500" y="922"/>
                </a:moveTo>
                <a:cubicBezTo>
                  <a:pt x="506" y="913"/>
                  <a:pt x="512" y="906"/>
                  <a:pt x="519" y="898"/>
                </a:cubicBezTo>
                <a:cubicBezTo>
                  <a:pt x="520" y="898"/>
                  <a:pt x="520" y="897"/>
                  <a:pt x="520" y="896"/>
                </a:cubicBezTo>
                <a:cubicBezTo>
                  <a:pt x="525" y="897"/>
                  <a:pt x="529" y="897"/>
                  <a:pt x="534" y="898"/>
                </a:cubicBezTo>
                <a:cubicBezTo>
                  <a:pt x="523" y="906"/>
                  <a:pt x="511" y="915"/>
                  <a:pt x="500" y="922"/>
                </a:cubicBezTo>
                <a:close/>
                <a:moveTo>
                  <a:pt x="499" y="902"/>
                </a:moveTo>
                <a:cubicBezTo>
                  <a:pt x="501" y="900"/>
                  <a:pt x="504" y="897"/>
                  <a:pt x="506" y="895"/>
                </a:cubicBezTo>
                <a:cubicBezTo>
                  <a:pt x="507" y="895"/>
                  <a:pt x="508" y="895"/>
                  <a:pt x="509" y="895"/>
                </a:cubicBezTo>
                <a:cubicBezTo>
                  <a:pt x="506" y="897"/>
                  <a:pt x="502" y="900"/>
                  <a:pt x="499" y="902"/>
                </a:cubicBezTo>
                <a:close/>
                <a:moveTo>
                  <a:pt x="508" y="933"/>
                </a:moveTo>
                <a:cubicBezTo>
                  <a:pt x="509" y="933"/>
                  <a:pt x="510" y="932"/>
                  <a:pt x="511" y="931"/>
                </a:cubicBezTo>
                <a:cubicBezTo>
                  <a:pt x="510" y="932"/>
                  <a:pt x="510" y="933"/>
                  <a:pt x="511" y="934"/>
                </a:cubicBezTo>
                <a:cubicBezTo>
                  <a:pt x="510" y="934"/>
                  <a:pt x="509" y="934"/>
                  <a:pt x="508" y="933"/>
                </a:cubicBezTo>
                <a:close/>
                <a:moveTo>
                  <a:pt x="544" y="899"/>
                </a:moveTo>
                <a:cubicBezTo>
                  <a:pt x="549" y="899"/>
                  <a:pt x="553" y="900"/>
                  <a:pt x="557" y="900"/>
                </a:cubicBezTo>
                <a:cubicBezTo>
                  <a:pt x="556" y="903"/>
                  <a:pt x="552" y="907"/>
                  <a:pt x="548" y="912"/>
                </a:cubicBezTo>
                <a:cubicBezTo>
                  <a:pt x="548" y="912"/>
                  <a:pt x="547" y="911"/>
                  <a:pt x="546" y="910"/>
                </a:cubicBezTo>
                <a:cubicBezTo>
                  <a:pt x="543" y="907"/>
                  <a:pt x="519" y="926"/>
                  <a:pt x="514" y="928"/>
                </a:cubicBezTo>
                <a:cubicBezTo>
                  <a:pt x="520" y="921"/>
                  <a:pt x="542" y="907"/>
                  <a:pt x="544" y="899"/>
                </a:cubicBezTo>
                <a:close/>
                <a:moveTo>
                  <a:pt x="535" y="937"/>
                </a:moveTo>
                <a:cubicBezTo>
                  <a:pt x="529" y="936"/>
                  <a:pt x="523" y="936"/>
                  <a:pt x="518" y="935"/>
                </a:cubicBezTo>
                <a:cubicBezTo>
                  <a:pt x="520" y="934"/>
                  <a:pt x="533" y="928"/>
                  <a:pt x="541" y="922"/>
                </a:cubicBezTo>
                <a:cubicBezTo>
                  <a:pt x="537" y="928"/>
                  <a:pt x="534" y="933"/>
                  <a:pt x="535" y="937"/>
                </a:cubicBezTo>
                <a:close/>
                <a:moveTo>
                  <a:pt x="548" y="938"/>
                </a:moveTo>
                <a:cubicBezTo>
                  <a:pt x="547" y="938"/>
                  <a:pt x="546" y="938"/>
                  <a:pt x="545" y="938"/>
                </a:cubicBezTo>
                <a:cubicBezTo>
                  <a:pt x="547" y="937"/>
                  <a:pt x="549" y="936"/>
                  <a:pt x="550" y="934"/>
                </a:cubicBezTo>
                <a:cubicBezTo>
                  <a:pt x="549" y="935"/>
                  <a:pt x="549" y="936"/>
                  <a:pt x="548" y="938"/>
                </a:cubicBezTo>
                <a:close/>
                <a:moveTo>
                  <a:pt x="553" y="921"/>
                </a:moveTo>
                <a:cubicBezTo>
                  <a:pt x="558" y="914"/>
                  <a:pt x="562" y="908"/>
                  <a:pt x="566" y="901"/>
                </a:cubicBezTo>
                <a:cubicBezTo>
                  <a:pt x="570" y="901"/>
                  <a:pt x="574" y="901"/>
                  <a:pt x="578" y="901"/>
                </a:cubicBezTo>
                <a:cubicBezTo>
                  <a:pt x="569" y="909"/>
                  <a:pt x="561" y="918"/>
                  <a:pt x="551" y="925"/>
                </a:cubicBezTo>
                <a:cubicBezTo>
                  <a:pt x="552" y="923"/>
                  <a:pt x="552" y="922"/>
                  <a:pt x="553" y="921"/>
                </a:cubicBezTo>
                <a:close/>
                <a:moveTo>
                  <a:pt x="561" y="938"/>
                </a:moveTo>
                <a:cubicBezTo>
                  <a:pt x="569" y="934"/>
                  <a:pt x="576" y="928"/>
                  <a:pt x="583" y="922"/>
                </a:cubicBezTo>
                <a:cubicBezTo>
                  <a:pt x="581" y="925"/>
                  <a:pt x="572" y="934"/>
                  <a:pt x="576" y="938"/>
                </a:cubicBezTo>
                <a:cubicBezTo>
                  <a:pt x="571" y="939"/>
                  <a:pt x="566" y="939"/>
                  <a:pt x="561" y="938"/>
                </a:cubicBezTo>
                <a:close/>
                <a:moveTo>
                  <a:pt x="583" y="912"/>
                </a:moveTo>
                <a:cubicBezTo>
                  <a:pt x="585" y="909"/>
                  <a:pt x="587" y="906"/>
                  <a:pt x="589" y="903"/>
                </a:cubicBezTo>
                <a:cubicBezTo>
                  <a:pt x="589" y="902"/>
                  <a:pt x="589" y="902"/>
                  <a:pt x="589" y="902"/>
                </a:cubicBezTo>
                <a:cubicBezTo>
                  <a:pt x="591" y="902"/>
                  <a:pt x="592" y="902"/>
                  <a:pt x="594" y="902"/>
                </a:cubicBezTo>
                <a:cubicBezTo>
                  <a:pt x="590" y="905"/>
                  <a:pt x="586" y="908"/>
                  <a:pt x="583" y="912"/>
                </a:cubicBezTo>
                <a:close/>
                <a:moveTo>
                  <a:pt x="597" y="933"/>
                </a:moveTo>
                <a:cubicBezTo>
                  <a:pt x="597" y="934"/>
                  <a:pt x="596" y="935"/>
                  <a:pt x="596" y="935"/>
                </a:cubicBezTo>
                <a:cubicBezTo>
                  <a:pt x="592" y="934"/>
                  <a:pt x="588" y="935"/>
                  <a:pt x="585" y="938"/>
                </a:cubicBezTo>
                <a:cubicBezTo>
                  <a:pt x="584" y="938"/>
                  <a:pt x="583" y="938"/>
                  <a:pt x="582" y="938"/>
                </a:cubicBezTo>
                <a:cubicBezTo>
                  <a:pt x="589" y="934"/>
                  <a:pt x="597" y="928"/>
                  <a:pt x="605" y="922"/>
                </a:cubicBezTo>
                <a:cubicBezTo>
                  <a:pt x="606" y="921"/>
                  <a:pt x="607" y="920"/>
                  <a:pt x="609" y="919"/>
                </a:cubicBezTo>
                <a:cubicBezTo>
                  <a:pt x="605" y="924"/>
                  <a:pt x="601" y="929"/>
                  <a:pt x="597" y="933"/>
                </a:cubicBezTo>
                <a:close/>
                <a:moveTo>
                  <a:pt x="594" y="920"/>
                </a:moveTo>
                <a:cubicBezTo>
                  <a:pt x="596" y="917"/>
                  <a:pt x="598" y="915"/>
                  <a:pt x="600" y="912"/>
                </a:cubicBezTo>
                <a:cubicBezTo>
                  <a:pt x="602" y="909"/>
                  <a:pt x="605" y="906"/>
                  <a:pt x="607" y="903"/>
                </a:cubicBezTo>
                <a:cubicBezTo>
                  <a:pt x="610" y="903"/>
                  <a:pt x="613" y="903"/>
                  <a:pt x="617" y="903"/>
                </a:cubicBezTo>
                <a:cubicBezTo>
                  <a:pt x="609" y="909"/>
                  <a:pt x="602" y="914"/>
                  <a:pt x="594" y="920"/>
                </a:cubicBezTo>
                <a:close/>
                <a:moveTo>
                  <a:pt x="622" y="929"/>
                </a:moveTo>
                <a:cubicBezTo>
                  <a:pt x="620" y="930"/>
                  <a:pt x="620" y="932"/>
                  <a:pt x="620" y="934"/>
                </a:cubicBezTo>
                <a:cubicBezTo>
                  <a:pt x="617" y="934"/>
                  <a:pt x="614" y="934"/>
                  <a:pt x="611" y="935"/>
                </a:cubicBezTo>
                <a:cubicBezTo>
                  <a:pt x="617" y="930"/>
                  <a:pt x="623" y="925"/>
                  <a:pt x="628" y="920"/>
                </a:cubicBezTo>
                <a:cubicBezTo>
                  <a:pt x="626" y="923"/>
                  <a:pt x="624" y="926"/>
                  <a:pt x="622" y="929"/>
                </a:cubicBezTo>
                <a:close/>
                <a:moveTo>
                  <a:pt x="621" y="916"/>
                </a:moveTo>
                <a:cubicBezTo>
                  <a:pt x="621" y="916"/>
                  <a:pt x="621" y="916"/>
                  <a:pt x="621" y="916"/>
                </a:cubicBezTo>
                <a:cubicBezTo>
                  <a:pt x="623" y="913"/>
                  <a:pt x="628" y="907"/>
                  <a:pt x="629" y="903"/>
                </a:cubicBezTo>
                <a:cubicBezTo>
                  <a:pt x="631" y="903"/>
                  <a:pt x="634" y="903"/>
                  <a:pt x="637" y="903"/>
                </a:cubicBezTo>
                <a:cubicBezTo>
                  <a:pt x="631" y="907"/>
                  <a:pt x="626" y="911"/>
                  <a:pt x="621" y="916"/>
                </a:cubicBezTo>
                <a:close/>
                <a:moveTo>
                  <a:pt x="644" y="931"/>
                </a:moveTo>
                <a:cubicBezTo>
                  <a:pt x="641" y="932"/>
                  <a:pt x="637" y="932"/>
                  <a:pt x="634" y="933"/>
                </a:cubicBezTo>
                <a:cubicBezTo>
                  <a:pt x="639" y="930"/>
                  <a:pt x="644" y="926"/>
                  <a:pt x="649" y="922"/>
                </a:cubicBezTo>
                <a:cubicBezTo>
                  <a:pt x="646" y="925"/>
                  <a:pt x="645" y="928"/>
                  <a:pt x="644" y="931"/>
                </a:cubicBezTo>
                <a:close/>
                <a:moveTo>
                  <a:pt x="669" y="903"/>
                </a:moveTo>
                <a:cubicBezTo>
                  <a:pt x="664" y="897"/>
                  <a:pt x="642" y="918"/>
                  <a:pt x="638" y="921"/>
                </a:cubicBezTo>
                <a:cubicBezTo>
                  <a:pt x="641" y="917"/>
                  <a:pt x="649" y="908"/>
                  <a:pt x="649" y="903"/>
                </a:cubicBezTo>
                <a:cubicBezTo>
                  <a:pt x="660" y="902"/>
                  <a:pt x="672" y="901"/>
                  <a:pt x="684" y="899"/>
                </a:cubicBezTo>
                <a:cubicBezTo>
                  <a:pt x="678" y="905"/>
                  <a:pt x="672" y="910"/>
                  <a:pt x="665" y="915"/>
                </a:cubicBezTo>
                <a:cubicBezTo>
                  <a:pt x="669" y="912"/>
                  <a:pt x="670" y="908"/>
                  <a:pt x="669" y="903"/>
                </a:cubicBezTo>
                <a:close/>
                <a:moveTo>
                  <a:pt x="690" y="917"/>
                </a:moveTo>
                <a:cubicBezTo>
                  <a:pt x="688" y="919"/>
                  <a:pt x="687" y="922"/>
                  <a:pt x="688" y="924"/>
                </a:cubicBezTo>
                <a:cubicBezTo>
                  <a:pt x="679" y="926"/>
                  <a:pt x="669" y="928"/>
                  <a:pt x="658" y="929"/>
                </a:cubicBezTo>
                <a:cubicBezTo>
                  <a:pt x="664" y="926"/>
                  <a:pt x="669" y="922"/>
                  <a:pt x="675" y="918"/>
                </a:cubicBezTo>
                <a:cubicBezTo>
                  <a:pt x="668" y="930"/>
                  <a:pt x="687" y="919"/>
                  <a:pt x="690" y="917"/>
                </a:cubicBezTo>
                <a:cubicBezTo>
                  <a:pt x="690" y="917"/>
                  <a:pt x="690" y="917"/>
                  <a:pt x="690" y="917"/>
                </a:cubicBezTo>
                <a:close/>
                <a:moveTo>
                  <a:pt x="693" y="898"/>
                </a:moveTo>
                <a:cubicBezTo>
                  <a:pt x="697" y="897"/>
                  <a:pt x="701" y="897"/>
                  <a:pt x="705" y="896"/>
                </a:cubicBezTo>
                <a:cubicBezTo>
                  <a:pt x="700" y="900"/>
                  <a:pt x="694" y="904"/>
                  <a:pt x="689" y="908"/>
                </a:cubicBezTo>
                <a:cubicBezTo>
                  <a:pt x="690" y="906"/>
                  <a:pt x="691" y="904"/>
                  <a:pt x="693" y="902"/>
                </a:cubicBezTo>
                <a:cubicBezTo>
                  <a:pt x="694" y="901"/>
                  <a:pt x="694" y="899"/>
                  <a:pt x="693" y="898"/>
                </a:cubicBezTo>
                <a:close/>
                <a:moveTo>
                  <a:pt x="716" y="917"/>
                </a:moveTo>
                <a:cubicBezTo>
                  <a:pt x="710" y="919"/>
                  <a:pt x="704" y="920"/>
                  <a:pt x="697" y="922"/>
                </a:cubicBezTo>
                <a:cubicBezTo>
                  <a:pt x="703" y="918"/>
                  <a:pt x="709" y="914"/>
                  <a:pt x="715" y="910"/>
                </a:cubicBezTo>
                <a:cubicBezTo>
                  <a:pt x="717" y="909"/>
                  <a:pt x="719" y="908"/>
                  <a:pt x="721" y="906"/>
                </a:cubicBezTo>
                <a:cubicBezTo>
                  <a:pt x="718" y="909"/>
                  <a:pt x="716" y="913"/>
                  <a:pt x="716" y="917"/>
                </a:cubicBezTo>
                <a:close/>
                <a:moveTo>
                  <a:pt x="713" y="902"/>
                </a:moveTo>
                <a:cubicBezTo>
                  <a:pt x="715" y="900"/>
                  <a:pt x="717" y="897"/>
                  <a:pt x="718" y="895"/>
                </a:cubicBezTo>
                <a:cubicBezTo>
                  <a:pt x="719" y="894"/>
                  <a:pt x="719" y="894"/>
                  <a:pt x="719" y="893"/>
                </a:cubicBezTo>
                <a:cubicBezTo>
                  <a:pt x="723" y="892"/>
                  <a:pt x="727" y="891"/>
                  <a:pt x="731" y="890"/>
                </a:cubicBezTo>
                <a:cubicBezTo>
                  <a:pt x="725" y="894"/>
                  <a:pt x="720" y="898"/>
                  <a:pt x="713" y="902"/>
                </a:cubicBezTo>
                <a:close/>
                <a:moveTo>
                  <a:pt x="749" y="907"/>
                </a:moveTo>
                <a:cubicBezTo>
                  <a:pt x="745" y="908"/>
                  <a:pt x="742" y="909"/>
                  <a:pt x="738" y="910"/>
                </a:cubicBezTo>
                <a:cubicBezTo>
                  <a:pt x="742" y="907"/>
                  <a:pt x="746" y="904"/>
                  <a:pt x="749" y="901"/>
                </a:cubicBezTo>
                <a:cubicBezTo>
                  <a:pt x="748" y="903"/>
                  <a:pt x="748" y="905"/>
                  <a:pt x="749" y="907"/>
                </a:cubicBezTo>
                <a:close/>
                <a:moveTo>
                  <a:pt x="732" y="905"/>
                </a:moveTo>
                <a:cubicBezTo>
                  <a:pt x="735" y="901"/>
                  <a:pt x="746" y="892"/>
                  <a:pt x="745" y="886"/>
                </a:cubicBezTo>
                <a:cubicBezTo>
                  <a:pt x="749" y="885"/>
                  <a:pt x="754" y="883"/>
                  <a:pt x="758" y="882"/>
                </a:cubicBezTo>
                <a:cubicBezTo>
                  <a:pt x="750" y="890"/>
                  <a:pt x="742" y="898"/>
                  <a:pt x="732" y="905"/>
                </a:cubicBezTo>
                <a:close/>
                <a:moveTo>
                  <a:pt x="776" y="896"/>
                </a:moveTo>
                <a:cubicBezTo>
                  <a:pt x="772" y="898"/>
                  <a:pt x="769" y="899"/>
                  <a:pt x="765" y="901"/>
                </a:cubicBezTo>
                <a:cubicBezTo>
                  <a:pt x="768" y="898"/>
                  <a:pt x="772" y="895"/>
                  <a:pt x="776" y="892"/>
                </a:cubicBezTo>
                <a:cubicBezTo>
                  <a:pt x="775" y="893"/>
                  <a:pt x="775" y="894"/>
                  <a:pt x="776" y="896"/>
                </a:cubicBezTo>
                <a:close/>
                <a:moveTo>
                  <a:pt x="765" y="890"/>
                </a:moveTo>
                <a:cubicBezTo>
                  <a:pt x="767" y="887"/>
                  <a:pt x="768" y="884"/>
                  <a:pt x="769" y="881"/>
                </a:cubicBezTo>
                <a:cubicBezTo>
                  <a:pt x="771" y="880"/>
                  <a:pt x="771" y="878"/>
                  <a:pt x="771" y="877"/>
                </a:cubicBezTo>
                <a:cubicBezTo>
                  <a:pt x="777" y="874"/>
                  <a:pt x="784" y="872"/>
                  <a:pt x="790" y="868"/>
                </a:cubicBezTo>
                <a:cubicBezTo>
                  <a:pt x="783" y="876"/>
                  <a:pt x="774" y="883"/>
                  <a:pt x="765" y="890"/>
                </a:cubicBezTo>
                <a:close/>
                <a:moveTo>
                  <a:pt x="791" y="884"/>
                </a:moveTo>
                <a:cubicBezTo>
                  <a:pt x="795" y="878"/>
                  <a:pt x="799" y="871"/>
                  <a:pt x="803" y="866"/>
                </a:cubicBezTo>
                <a:cubicBezTo>
                  <a:pt x="804" y="865"/>
                  <a:pt x="804" y="863"/>
                  <a:pt x="804" y="861"/>
                </a:cubicBezTo>
                <a:cubicBezTo>
                  <a:pt x="814" y="856"/>
                  <a:pt x="825" y="850"/>
                  <a:pt x="835" y="843"/>
                </a:cubicBezTo>
                <a:cubicBezTo>
                  <a:pt x="834" y="844"/>
                  <a:pt x="833" y="845"/>
                  <a:pt x="832" y="847"/>
                </a:cubicBezTo>
                <a:cubicBezTo>
                  <a:pt x="817" y="855"/>
                  <a:pt x="806" y="874"/>
                  <a:pt x="791" y="884"/>
                </a:cubicBezTo>
                <a:close/>
                <a:moveTo>
                  <a:pt x="828" y="864"/>
                </a:moveTo>
                <a:cubicBezTo>
                  <a:pt x="828" y="863"/>
                  <a:pt x="828" y="863"/>
                  <a:pt x="829" y="863"/>
                </a:cubicBezTo>
                <a:cubicBezTo>
                  <a:pt x="832" y="858"/>
                  <a:pt x="837" y="854"/>
                  <a:pt x="841" y="849"/>
                </a:cubicBezTo>
                <a:cubicBezTo>
                  <a:pt x="843" y="849"/>
                  <a:pt x="844" y="849"/>
                  <a:pt x="846" y="848"/>
                </a:cubicBezTo>
                <a:cubicBezTo>
                  <a:pt x="840" y="853"/>
                  <a:pt x="834" y="859"/>
                  <a:pt x="828" y="864"/>
                </a:cubicBezTo>
                <a:close/>
                <a:moveTo>
                  <a:pt x="858" y="829"/>
                </a:moveTo>
                <a:cubicBezTo>
                  <a:pt x="858" y="828"/>
                  <a:pt x="858" y="828"/>
                  <a:pt x="858" y="828"/>
                </a:cubicBezTo>
                <a:cubicBezTo>
                  <a:pt x="859" y="828"/>
                  <a:pt x="860" y="827"/>
                  <a:pt x="861" y="826"/>
                </a:cubicBezTo>
                <a:cubicBezTo>
                  <a:pt x="860" y="827"/>
                  <a:pt x="859" y="828"/>
                  <a:pt x="858" y="829"/>
                </a:cubicBezTo>
                <a:close/>
                <a:moveTo>
                  <a:pt x="897" y="800"/>
                </a:moveTo>
                <a:cubicBezTo>
                  <a:pt x="897" y="800"/>
                  <a:pt x="897" y="799"/>
                  <a:pt x="896" y="799"/>
                </a:cubicBezTo>
                <a:cubicBezTo>
                  <a:pt x="896" y="799"/>
                  <a:pt x="897" y="799"/>
                  <a:pt x="897" y="798"/>
                </a:cubicBezTo>
                <a:cubicBezTo>
                  <a:pt x="897" y="798"/>
                  <a:pt x="898" y="799"/>
                  <a:pt x="898" y="799"/>
                </a:cubicBezTo>
                <a:cubicBezTo>
                  <a:pt x="898" y="799"/>
                  <a:pt x="897" y="800"/>
                  <a:pt x="897" y="800"/>
                </a:cubicBezTo>
                <a:close/>
                <a:moveTo>
                  <a:pt x="906" y="792"/>
                </a:moveTo>
                <a:cubicBezTo>
                  <a:pt x="905" y="792"/>
                  <a:pt x="905" y="792"/>
                  <a:pt x="904" y="792"/>
                </a:cubicBezTo>
                <a:cubicBezTo>
                  <a:pt x="905" y="791"/>
                  <a:pt x="906" y="790"/>
                  <a:pt x="908" y="788"/>
                </a:cubicBezTo>
                <a:cubicBezTo>
                  <a:pt x="907" y="790"/>
                  <a:pt x="906" y="791"/>
                  <a:pt x="906" y="792"/>
                </a:cubicBezTo>
                <a:close/>
                <a:moveTo>
                  <a:pt x="922" y="779"/>
                </a:moveTo>
                <a:cubicBezTo>
                  <a:pt x="924" y="776"/>
                  <a:pt x="925" y="774"/>
                  <a:pt x="927" y="772"/>
                </a:cubicBezTo>
                <a:cubicBezTo>
                  <a:pt x="932" y="764"/>
                  <a:pt x="937" y="755"/>
                  <a:pt x="941" y="746"/>
                </a:cubicBezTo>
                <a:cubicBezTo>
                  <a:pt x="943" y="748"/>
                  <a:pt x="945" y="750"/>
                  <a:pt x="948" y="750"/>
                </a:cubicBezTo>
                <a:cubicBezTo>
                  <a:pt x="939" y="754"/>
                  <a:pt x="929" y="772"/>
                  <a:pt x="922" y="779"/>
                </a:cubicBezTo>
                <a:close/>
                <a:moveTo>
                  <a:pt x="937" y="776"/>
                </a:moveTo>
                <a:cubicBezTo>
                  <a:pt x="941" y="772"/>
                  <a:pt x="954" y="760"/>
                  <a:pt x="953" y="753"/>
                </a:cubicBezTo>
                <a:cubicBezTo>
                  <a:pt x="956" y="755"/>
                  <a:pt x="959" y="757"/>
                  <a:pt x="963" y="758"/>
                </a:cubicBezTo>
                <a:cubicBezTo>
                  <a:pt x="949" y="765"/>
                  <a:pt x="937" y="784"/>
                  <a:pt x="924" y="793"/>
                </a:cubicBezTo>
                <a:cubicBezTo>
                  <a:pt x="927" y="787"/>
                  <a:pt x="932" y="782"/>
                  <a:pt x="937" y="776"/>
                </a:cubicBezTo>
                <a:close/>
                <a:moveTo>
                  <a:pt x="934" y="800"/>
                </a:moveTo>
                <a:cubicBezTo>
                  <a:pt x="933" y="799"/>
                  <a:pt x="931" y="799"/>
                  <a:pt x="930" y="799"/>
                </a:cubicBezTo>
                <a:cubicBezTo>
                  <a:pt x="933" y="796"/>
                  <a:pt x="936" y="794"/>
                  <a:pt x="939" y="791"/>
                </a:cubicBezTo>
                <a:cubicBezTo>
                  <a:pt x="938" y="794"/>
                  <a:pt x="936" y="797"/>
                  <a:pt x="934" y="800"/>
                </a:cubicBezTo>
                <a:close/>
                <a:moveTo>
                  <a:pt x="949" y="805"/>
                </a:moveTo>
                <a:cubicBezTo>
                  <a:pt x="948" y="804"/>
                  <a:pt x="946" y="804"/>
                  <a:pt x="945" y="803"/>
                </a:cubicBezTo>
                <a:cubicBezTo>
                  <a:pt x="949" y="801"/>
                  <a:pt x="953" y="799"/>
                  <a:pt x="957" y="796"/>
                </a:cubicBezTo>
                <a:cubicBezTo>
                  <a:pt x="954" y="799"/>
                  <a:pt x="952" y="802"/>
                  <a:pt x="949" y="805"/>
                </a:cubicBezTo>
                <a:close/>
                <a:moveTo>
                  <a:pt x="949" y="792"/>
                </a:moveTo>
                <a:cubicBezTo>
                  <a:pt x="952" y="786"/>
                  <a:pt x="956" y="780"/>
                  <a:pt x="960" y="775"/>
                </a:cubicBezTo>
                <a:cubicBezTo>
                  <a:pt x="965" y="771"/>
                  <a:pt x="968" y="767"/>
                  <a:pt x="968" y="761"/>
                </a:cubicBezTo>
                <a:cubicBezTo>
                  <a:pt x="971" y="763"/>
                  <a:pt x="975" y="765"/>
                  <a:pt x="978" y="766"/>
                </a:cubicBezTo>
                <a:cubicBezTo>
                  <a:pt x="970" y="775"/>
                  <a:pt x="959" y="784"/>
                  <a:pt x="949" y="792"/>
                </a:cubicBezTo>
                <a:close/>
                <a:moveTo>
                  <a:pt x="987" y="770"/>
                </a:moveTo>
                <a:cubicBezTo>
                  <a:pt x="987" y="770"/>
                  <a:pt x="988" y="771"/>
                  <a:pt x="989" y="771"/>
                </a:cubicBezTo>
                <a:cubicBezTo>
                  <a:pt x="981" y="775"/>
                  <a:pt x="974" y="789"/>
                  <a:pt x="968" y="795"/>
                </a:cubicBezTo>
                <a:cubicBezTo>
                  <a:pt x="974" y="787"/>
                  <a:pt x="981" y="779"/>
                  <a:pt x="987" y="770"/>
                </a:cubicBezTo>
                <a:close/>
                <a:moveTo>
                  <a:pt x="980" y="816"/>
                </a:moveTo>
                <a:cubicBezTo>
                  <a:pt x="979" y="816"/>
                  <a:pt x="978" y="815"/>
                  <a:pt x="977" y="815"/>
                </a:cubicBezTo>
                <a:cubicBezTo>
                  <a:pt x="980" y="813"/>
                  <a:pt x="983" y="811"/>
                  <a:pt x="987" y="809"/>
                </a:cubicBezTo>
                <a:cubicBezTo>
                  <a:pt x="985" y="811"/>
                  <a:pt x="983" y="814"/>
                  <a:pt x="980" y="816"/>
                </a:cubicBezTo>
                <a:close/>
                <a:moveTo>
                  <a:pt x="969" y="810"/>
                </a:moveTo>
                <a:cubicBezTo>
                  <a:pt x="972" y="804"/>
                  <a:pt x="977" y="798"/>
                  <a:pt x="981" y="792"/>
                </a:cubicBezTo>
                <a:cubicBezTo>
                  <a:pt x="984" y="789"/>
                  <a:pt x="996" y="779"/>
                  <a:pt x="995" y="774"/>
                </a:cubicBezTo>
                <a:cubicBezTo>
                  <a:pt x="999" y="775"/>
                  <a:pt x="1003" y="777"/>
                  <a:pt x="1007" y="779"/>
                </a:cubicBezTo>
                <a:cubicBezTo>
                  <a:pt x="997" y="791"/>
                  <a:pt x="982" y="804"/>
                  <a:pt x="969" y="810"/>
                </a:cubicBezTo>
                <a:close/>
                <a:moveTo>
                  <a:pt x="1003" y="825"/>
                </a:moveTo>
                <a:cubicBezTo>
                  <a:pt x="1001" y="824"/>
                  <a:pt x="999" y="823"/>
                  <a:pt x="996" y="822"/>
                </a:cubicBezTo>
                <a:cubicBezTo>
                  <a:pt x="999" y="821"/>
                  <a:pt x="1012" y="815"/>
                  <a:pt x="1008" y="810"/>
                </a:cubicBezTo>
                <a:cubicBezTo>
                  <a:pt x="1005" y="804"/>
                  <a:pt x="992" y="816"/>
                  <a:pt x="990" y="817"/>
                </a:cubicBezTo>
                <a:cubicBezTo>
                  <a:pt x="999" y="806"/>
                  <a:pt x="1009" y="795"/>
                  <a:pt x="1014" y="782"/>
                </a:cubicBezTo>
                <a:cubicBezTo>
                  <a:pt x="1021" y="785"/>
                  <a:pt x="1027" y="787"/>
                  <a:pt x="1033" y="789"/>
                </a:cubicBezTo>
                <a:cubicBezTo>
                  <a:pt x="1026" y="803"/>
                  <a:pt x="1011" y="812"/>
                  <a:pt x="1003" y="825"/>
                </a:cubicBezTo>
                <a:close/>
                <a:moveTo>
                  <a:pt x="1041" y="792"/>
                </a:moveTo>
                <a:cubicBezTo>
                  <a:pt x="1045" y="793"/>
                  <a:pt x="1049" y="795"/>
                  <a:pt x="1053" y="796"/>
                </a:cubicBezTo>
                <a:cubicBezTo>
                  <a:pt x="1040" y="804"/>
                  <a:pt x="1029" y="815"/>
                  <a:pt x="1015" y="822"/>
                </a:cubicBezTo>
                <a:cubicBezTo>
                  <a:pt x="1023" y="813"/>
                  <a:pt x="1036" y="803"/>
                  <a:pt x="1041" y="792"/>
                </a:cubicBezTo>
                <a:close/>
                <a:moveTo>
                  <a:pt x="1059" y="798"/>
                </a:moveTo>
                <a:cubicBezTo>
                  <a:pt x="1063" y="799"/>
                  <a:pt x="1068" y="800"/>
                  <a:pt x="1072" y="801"/>
                </a:cubicBezTo>
                <a:cubicBezTo>
                  <a:pt x="1061" y="813"/>
                  <a:pt x="1048" y="820"/>
                  <a:pt x="1033" y="827"/>
                </a:cubicBezTo>
                <a:cubicBezTo>
                  <a:pt x="1037" y="822"/>
                  <a:pt x="1042" y="818"/>
                  <a:pt x="1046" y="814"/>
                </a:cubicBezTo>
                <a:cubicBezTo>
                  <a:pt x="1049" y="811"/>
                  <a:pt x="1061" y="803"/>
                  <a:pt x="1059" y="798"/>
                </a:cubicBezTo>
                <a:close/>
                <a:moveTo>
                  <a:pt x="1078" y="816"/>
                </a:moveTo>
                <a:cubicBezTo>
                  <a:pt x="1072" y="820"/>
                  <a:pt x="1067" y="824"/>
                  <a:pt x="1061" y="828"/>
                </a:cubicBezTo>
                <a:cubicBezTo>
                  <a:pt x="1065" y="823"/>
                  <a:pt x="1080" y="810"/>
                  <a:pt x="1080" y="803"/>
                </a:cubicBezTo>
                <a:cubicBezTo>
                  <a:pt x="1083" y="804"/>
                  <a:pt x="1086" y="805"/>
                  <a:pt x="1089" y="806"/>
                </a:cubicBezTo>
                <a:cubicBezTo>
                  <a:pt x="1085" y="809"/>
                  <a:pt x="1081" y="812"/>
                  <a:pt x="1078" y="816"/>
                </a:cubicBezTo>
                <a:close/>
                <a:moveTo>
                  <a:pt x="1099" y="808"/>
                </a:moveTo>
                <a:cubicBezTo>
                  <a:pt x="1104" y="809"/>
                  <a:pt x="1109" y="810"/>
                  <a:pt x="1114" y="810"/>
                </a:cubicBezTo>
                <a:cubicBezTo>
                  <a:pt x="1101" y="820"/>
                  <a:pt x="1086" y="831"/>
                  <a:pt x="1070" y="837"/>
                </a:cubicBezTo>
                <a:cubicBezTo>
                  <a:pt x="1074" y="832"/>
                  <a:pt x="1078" y="827"/>
                  <a:pt x="1083" y="822"/>
                </a:cubicBezTo>
                <a:cubicBezTo>
                  <a:pt x="1089" y="817"/>
                  <a:pt x="1094" y="813"/>
                  <a:pt x="1099" y="808"/>
                </a:cubicBezTo>
                <a:close/>
                <a:moveTo>
                  <a:pt x="1020" y="831"/>
                </a:moveTo>
                <a:cubicBezTo>
                  <a:pt x="1019" y="831"/>
                  <a:pt x="1018" y="831"/>
                  <a:pt x="1017" y="830"/>
                </a:cubicBezTo>
                <a:cubicBezTo>
                  <a:pt x="1019" y="829"/>
                  <a:pt x="1021" y="828"/>
                  <a:pt x="1023" y="827"/>
                </a:cubicBezTo>
                <a:cubicBezTo>
                  <a:pt x="1022" y="828"/>
                  <a:pt x="1021" y="830"/>
                  <a:pt x="1020" y="831"/>
                </a:cubicBezTo>
                <a:close/>
                <a:moveTo>
                  <a:pt x="1033" y="836"/>
                </a:moveTo>
                <a:cubicBezTo>
                  <a:pt x="1034" y="836"/>
                  <a:pt x="1035" y="835"/>
                  <a:pt x="1036" y="835"/>
                </a:cubicBezTo>
                <a:cubicBezTo>
                  <a:pt x="1041" y="832"/>
                  <a:pt x="1047" y="829"/>
                  <a:pt x="1052" y="826"/>
                </a:cubicBezTo>
                <a:cubicBezTo>
                  <a:pt x="1050" y="829"/>
                  <a:pt x="1044" y="835"/>
                  <a:pt x="1043" y="839"/>
                </a:cubicBezTo>
                <a:cubicBezTo>
                  <a:pt x="1040" y="838"/>
                  <a:pt x="1036" y="837"/>
                  <a:pt x="1033" y="836"/>
                </a:cubicBezTo>
                <a:close/>
                <a:moveTo>
                  <a:pt x="1058" y="844"/>
                </a:moveTo>
                <a:cubicBezTo>
                  <a:pt x="1056" y="844"/>
                  <a:pt x="1054" y="843"/>
                  <a:pt x="1052" y="842"/>
                </a:cubicBezTo>
                <a:cubicBezTo>
                  <a:pt x="1055" y="841"/>
                  <a:pt x="1058" y="839"/>
                  <a:pt x="1062" y="837"/>
                </a:cubicBezTo>
                <a:cubicBezTo>
                  <a:pt x="1060" y="839"/>
                  <a:pt x="1059" y="842"/>
                  <a:pt x="1058" y="844"/>
                </a:cubicBezTo>
                <a:close/>
                <a:moveTo>
                  <a:pt x="1082" y="850"/>
                </a:moveTo>
                <a:cubicBezTo>
                  <a:pt x="1078" y="849"/>
                  <a:pt x="1073" y="848"/>
                  <a:pt x="1068" y="847"/>
                </a:cubicBezTo>
                <a:cubicBezTo>
                  <a:pt x="1077" y="844"/>
                  <a:pt x="1086" y="839"/>
                  <a:pt x="1094" y="834"/>
                </a:cubicBezTo>
                <a:cubicBezTo>
                  <a:pt x="1092" y="837"/>
                  <a:pt x="1084" y="846"/>
                  <a:pt x="1082" y="850"/>
                </a:cubicBezTo>
                <a:close/>
                <a:moveTo>
                  <a:pt x="1120" y="816"/>
                </a:moveTo>
                <a:cubicBezTo>
                  <a:pt x="1121" y="815"/>
                  <a:pt x="1121" y="813"/>
                  <a:pt x="1120" y="811"/>
                </a:cubicBezTo>
                <a:cubicBezTo>
                  <a:pt x="1127" y="812"/>
                  <a:pt x="1134" y="813"/>
                  <a:pt x="1141" y="813"/>
                </a:cubicBezTo>
                <a:cubicBezTo>
                  <a:pt x="1127" y="824"/>
                  <a:pt x="1113" y="838"/>
                  <a:pt x="1096" y="844"/>
                </a:cubicBezTo>
                <a:cubicBezTo>
                  <a:pt x="1104" y="834"/>
                  <a:pt x="1113" y="823"/>
                  <a:pt x="1120" y="816"/>
                </a:cubicBezTo>
                <a:close/>
                <a:moveTo>
                  <a:pt x="1124" y="843"/>
                </a:moveTo>
                <a:cubicBezTo>
                  <a:pt x="1129" y="837"/>
                  <a:pt x="1134" y="832"/>
                  <a:pt x="1139" y="827"/>
                </a:cubicBezTo>
                <a:cubicBezTo>
                  <a:pt x="1145" y="824"/>
                  <a:pt x="1149" y="820"/>
                  <a:pt x="1149" y="814"/>
                </a:cubicBezTo>
                <a:cubicBezTo>
                  <a:pt x="1154" y="814"/>
                  <a:pt x="1158" y="814"/>
                  <a:pt x="1162" y="814"/>
                </a:cubicBezTo>
                <a:cubicBezTo>
                  <a:pt x="1150" y="825"/>
                  <a:pt x="1137" y="835"/>
                  <a:pt x="1124" y="843"/>
                </a:cubicBezTo>
                <a:close/>
                <a:moveTo>
                  <a:pt x="1175" y="813"/>
                </a:moveTo>
                <a:cubicBezTo>
                  <a:pt x="1182" y="813"/>
                  <a:pt x="1190" y="812"/>
                  <a:pt x="1197" y="810"/>
                </a:cubicBezTo>
                <a:cubicBezTo>
                  <a:pt x="1192" y="815"/>
                  <a:pt x="1186" y="820"/>
                  <a:pt x="1181" y="825"/>
                </a:cubicBezTo>
                <a:cubicBezTo>
                  <a:pt x="1169" y="833"/>
                  <a:pt x="1157" y="840"/>
                  <a:pt x="1147" y="844"/>
                </a:cubicBezTo>
                <a:cubicBezTo>
                  <a:pt x="1151" y="840"/>
                  <a:pt x="1155" y="835"/>
                  <a:pt x="1159" y="831"/>
                </a:cubicBezTo>
                <a:cubicBezTo>
                  <a:pt x="1164" y="825"/>
                  <a:pt x="1170" y="819"/>
                  <a:pt x="1175" y="813"/>
                </a:cubicBezTo>
                <a:close/>
                <a:moveTo>
                  <a:pt x="1106" y="854"/>
                </a:moveTo>
                <a:cubicBezTo>
                  <a:pt x="1103" y="854"/>
                  <a:pt x="1100" y="853"/>
                  <a:pt x="1097" y="853"/>
                </a:cubicBezTo>
                <a:cubicBezTo>
                  <a:pt x="1102" y="851"/>
                  <a:pt x="1107" y="848"/>
                  <a:pt x="1111" y="846"/>
                </a:cubicBezTo>
                <a:cubicBezTo>
                  <a:pt x="1109" y="848"/>
                  <a:pt x="1107" y="851"/>
                  <a:pt x="1106" y="854"/>
                </a:cubicBezTo>
                <a:close/>
                <a:moveTo>
                  <a:pt x="1130" y="855"/>
                </a:moveTo>
                <a:cubicBezTo>
                  <a:pt x="1126" y="855"/>
                  <a:pt x="1123" y="855"/>
                  <a:pt x="1119" y="855"/>
                </a:cubicBezTo>
                <a:cubicBezTo>
                  <a:pt x="1125" y="852"/>
                  <a:pt x="1130" y="848"/>
                  <a:pt x="1136" y="844"/>
                </a:cubicBezTo>
                <a:cubicBezTo>
                  <a:pt x="1133" y="847"/>
                  <a:pt x="1131" y="851"/>
                  <a:pt x="1130" y="855"/>
                </a:cubicBezTo>
                <a:close/>
                <a:moveTo>
                  <a:pt x="1160" y="849"/>
                </a:moveTo>
                <a:cubicBezTo>
                  <a:pt x="1159" y="850"/>
                  <a:pt x="1159" y="851"/>
                  <a:pt x="1159" y="852"/>
                </a:cubicBezTo>
                <a:cubicBezTo>
                  <a:pt x="1154" y="853"/>
                  <a:pt x="1150" y="853"/>
                  <a:pt x="1145" y="854"/>
                </a:cubicBezTo>
                <a:cubicBezTo>
                  <a:pt x="1150" y="851"/>
                  <a:pt x="1156" y="849"/>
                  <a:pt x="1163" y="845"/>
                </a:cubicBezTo>
                <a:cubicBezTo>
                  <a:pt x="1162" y="846"/>
                  <a:pt x="1161" y="848"/>
                  <a:pt x="1160" y="849"/>
                </a:cubicBezTo>
                <a:close/>
                <a:moveTo>
                  <a:pt x="1177" y="841"/>
                </a:moveTo>
                <a:cubicBezTo>
                  <a:pt x="1180" y="838"/>
                  <a:pt x="1183" y="834"/>
                  <a:pt x="1186" y="831"/>
                </a:cubicBezTo>
                <a:cubicBezTo>
                  <a:pt x="1190" y="828"/>
                  <a:pt x="1212" y="815"/>
                  <a:pt x="1208" y="808"/>
                </a:cubicBezTo>
                <a:cubicBezTo>
                  <a:pt x="1215" y="807"/>
                  <a:pt x="1222" y="805"/>
                  <a:pt x="1229" y="802"/>
                </a:cubicBezTo>
                <a:cubicBezTo>
                  <a:pt x="1229" y="803"/>
                  <a:pt x="1228" y="803"/>
                  <a:pt x="1228" y="804"/>
                </a:cubicBezTo>
                <a:cubicBezTo>
                  <a:pt x="1215" y="818"/>
                  <a:pt x="1196" y="832"/>
                  <a:pt x="1177" y="841"/>
                </a:cubicBezTo>
                <a:close/>
                <a:moveTo>
                  <a:pt x="1190" y="844"/>
                </a:moveTo>
                <a:cubicBezTo>
                  <a:pt x="1189" y="845"/>
                  <a:pt x="1187" y="845"/>
                  <a:pt x="1186" y="846"/>
                </a:cubicBezTo>
                <a:cubicBezTo>
                  <a:pt x="1187" y="845"/>
                  <a:pt x="1189" y="844"/>
                  <a:pt x="1191" y="843"/>
                </a:cubicBezTo>
                <a:cubicBezTo>
                  <a:pt x="1191" y="843"/>
                  <a:pt x="1190" y="844"/>
                  <a:pt x="1190" y="844"/>
                </a:cubicBezTo>
                <a:close/>
                <a:moveTo>
                  <a:pt x="1235" y="800"/>
                </a:moveTo>
                <a:cubicBezTo>
                  <a:pt x="1240" y="798"/>
                  <a:pt x="1246" y="796"/>
                  <a:pt x="1250" y="793"/>
                </a:cubicBezTo>
                <a:cubicBezTo>
                  <a:pt x="1242" y="804"/>
                  <a:pt x="1233" y="814"/>
                  <a:pt x="1222" y="822"/>
                </a:cubicBezTo>
                <a:cubicBezTo>
                  <a:pt x="1224" y="820"/>
                  <a:pt x="1243" y="804"/>
                  <a:pt x="1235" y="800"/>
                </a:cubicBezTo>
                <a:close/>
                <a:moveTo>
                  <a:pt x="1264" y="792"/>
                </a:moveTo>
                <a:cubicBezTo>
                  <a:pt x="1255" y="802"/>
                  <a:pt x="1246" y="813"/>
                  <a:pt x="1235" y="821"/>
                </a:cubicBezTo>
                <a:cubicBezTo>
                  <a:pt x="1247" y="811"/>
                  <a:pt x="1257" y="799"/>
                  <a:pt x="1265" y="786"/>
                </a:cubicBezTo>
                <a:cubicBezTo>
                  <a:pt x="1268" y="784"/>
                  <a:pt x="1272" y="782"/>
                  <a:pt x="1275" y="780"/>
                </a:cubicBezTo>
                <a:cubicBezTo>
                  <a:pt x="1271" y="784"/>
                  <a:pt x="1268" y="788"/>
                  <a:pt x="1264" y="792"/>
                </a:cubicBezTo>
                <a:close/>
                <a:moveTo>
                  <a:pt x="1329" y="476"/>
                </a:moveTo>
                <a:cubicBezTo>
                  <a:pt x="1326" y="482"/>
                  <a:pt x="1322" y="488"/>
                  <a:pt x="1318" y="492"/>
                </a:cubicBezTo>
                <a:cubicBezTo>
                  <a:pt x="1320" y="484"/>
                  <a:pt x="1325" y="477"/>
                  <a:pt x="1330" y="469"/>
                </a:cubicBezTo>
                <a:cubicBezTo>
                  <a:pt x="1330" y="472"/>
                  <a:pt x="1329" y="474"/>
                  <a:pt x="1329" y="476"/>
                </a:cubicBezTo>
                <a:close/>
                <a:moveTo>
                  <a:pt x="697" y="122"/>
                </a:moveTo>
                <a:cubicBezTo>
                  <a:pt x="701" y="120"/>
                  <a:pt x="706" y="117"/>
                  <a:pt x="711" y="114"/>
                </a:cubicBezTo>
                <a:cubicBezTo>
                  <a:pt x="697" y="125"/>
                  <a:pt x="682" y="132"/>
                  <a:pt x="667" y="140"/>
                </a:cubicBezTo>
                <a:cubicBezTo>
                  <a:pt x="676" y="134"/>
                  <a:pt x="686" y="128"/>
                  <a:pt x="697" y="122"/>
                </a:cubicBezTo>
                <a:close/>
                <a:moveTo>
                  <a:pt x="679" y="156"/>
                </a:moveTo>
                <a:cubicBezTo>
                  <a:pt x="682" y="154"/>
                  <a:pt x="691" y="146"/>
                  <a:pt x="688" y="141"/>
                </a:cubicBezTo>
                <a:cubicBezTo>
                  <a:pt x="693" y="139"/>
                  <a:pt x="697" y="137"/>
                  <a:pt x="702" y="134"/>
                </a:cubicBezTo>
                <a:cubicBezTo>
                  <a:pt x="698" y="140"/>
                  <a:pt x="695" y="147"/>
                  <a:pt x="692" y="153"/>
                </a:cubicBezTo>
                <a:cubicBezTo>
                  <a:pt x="687" y="152"/>
                  <a:pt x="683" y="153"/>
                  <a:pt x="679" y="156"/>
                </a:cubicBezTo>
                <a:close/>
                <a:moveTo>
                  <a:pt x="688" y="162"/>
                </a:moveTo>
                <a:cubicBezTo>
                  <a:pt x="687" y="165"/>
                  <a:pt x="686" y="168"/>
                  <a:pt x="685" y="171"/>
                </a:cubicBezTo>
                <a:cubicBezTo>
                  <a:pt x="684" y="168"/>
                  <a:pt x="679" y="169"/>
                  <a:pt x="674" y="171"/>
                </a:cubicBezTo>
                <a:cubicBezTo>
                  <a:pt x="679" y="168"/>
                  <a:pt x="684" y="165"/>
                  <a:pt x="688" y="162"/>
                </a:cubicBezTo>
                <a:close/>
                <a:moveTo>
                  <a:pt x="684" y="176"/>
                </a:moveTo>
                <a:cubicBezTo>
                  <a:pt x="684" y="177"/>
                  <a:pt x="683" y="178"/>
                  <a:pt x="683" y="179"/>
                </a:cubicBezTo>
                <a:cubicBezTo>
                  <a:pt x="683" y="181"/>
                  <a:pt x="682" y="183"/>
                  <a:pt x="682" y="185"/>
                </a:cubicBezTo>
                <a:cubicBezTo>
                  <a:pt x="671" y="190"/>
                  <a:pt x="657" y="195"/>
                  <a:pt x="644" y="201"/>
                </a:cubicBezTo>
                <a:cubicBezTo>
                  <a:pt x="657" y="192"/>
                  <a:pt x="671" y="185"/>
                  <a:pt x="684" y="176"/>
                </a:cubicBezTo>
                <a:close/>
                <a:moveTo>
                  <a:pt x="673" y="229"/>
                </a:moveTo>
                <a:cubicBezTo>
                  <a:pt x="675" y="227"/>
                  <a:pt x="677" y="226"/>
                  <a:pt x="678" y="224"/>
                </a:cubicBezTo>
                <a:cubicBezTo>
                  <a:pt x="678" y="226"/>
                  <a:pt x="678" y="228"/>
                  <a:pt x="678" y="230"/>
                </a:cubicBezTo>
                <a:cubicBezTo>
                  <a:pt x="676" y="229"/>
                  <a:pt x="675" y="229"/>
                  <a:pt x="673" y="229"/>
                </a:cubicBezTo>
                <a:close/>
                <a:moveTo>
                  <a:pt x="676" y="242"/>
                </a:moveTo>
                <a:cubicBezTo>
                  <a:pt x="676" y="243"/>
                  <a:pt x="676" y="244"/>
                  <a:pt x="676" y="245"/>
                </a:cubicBezTo>
                <a:cubicBezTo>
                  <a:pt x="673" y="242"/>
                  <a:pt x="670" y="240"/>
                  <a:pt x="667" y="238"/>
                </a:cubicBezTo>
                <a:cubicBezTo>
                  <a:pt x="668" y="238"/>
                  <a:pt x="669" y="238"/>
                  <a:pt x="670" y="238"/>
                </a:cubicBezTo>
                <a:cubicBezTo>
                  <a:pt x="670" y="241"/>
                  <a:pt x="673" y="243"/>
                  <a:pt x="676" y="242"/>
                </a:cubicBezTo>
                <a:close/>
                <a:moveTo>
                  <a:pt x="668" y="219"/>
                </a:moveTo>
                <a:cubicBezTo>
                  <a:pt x="672" y="217"/>
                  <a:pt x="676" y="215"/>
                  <a:pt x="679" y="212"/>
                </a:cubicBezTo>
                <a:cubicBezTo>
                  <a:pt x="679" y="214"/>
                  <a:pt x="679" y="215"/>
                  <a:pt x="679" y="217"/>
                </a:cubicBezTo>
                <a:cubicBezTo>
                  <a:pt x="675" y="216"/>
                  <a:pt x="672" y="216"/>
                  <a:pt x="668" y="219"/>
                </a:cubicBezTo>
                <a:close/>
                <a:moveTo>
                  <a:pt x="659" y="210"/>
                </a:moveTo>
                <a:cubicBezTo>
                  <a:pt x="666" y="206"/>
                  <a:pt x="673" y="201"/>
                  <a:pt x="680" y="196"/>
                </a:cubicBezTo>
                <a:cubicBezTo>
                  <a:pt x="680" y="198"/>
                  <a:pt x="680" y="200"/>
                  <a:pt x="680" y="201"/>
                </a:cubicBezTo>
                <a:cubicBezTo>
                  <a:pt x="673" y="204"/>
                  <a:pt x="666" y="207"/>
                  <a:pt x="659" y="210"/>
                </a:cubicBezTo>
                <a:close/>
                <a:moveTo>
                  <a:pt x="660" y="230"/>
                </a:moveTo>
                <a:cubicBezTo>
                  <a:pt x="659" y="231"/>
                  <a:pt x="659" y="231"/>
                  <a:pt x="658" y="232"/>
                </a:cubicBezTo>
                <a:cubicBezTo>
                  <a:pt x="658" y="232"/>
                  <a:pt x="657" y="232"/>
                  <a:pt x="657" y="231"/>
                </a:cubicBezTo>
                <a:cubicBezTo>
                  <a:pt x="658" y="231"/>
                  <a:pt x="659" y="231"/>
                  <a:pt x="660" y="230"/>
                </a:cubicBezTo>
                <a:close/>
                <a:moveTo>
                  <a:pt x="653" y="220"/>
                </a:moveTo>
                <a:cubicBezTo>
                  <a:pt x="651" y="221"/>
                  <a:pt x="649" y="223"/>
                  <a:pt x="648" y="225"/>
                </a:cubicBezTo>
                <a:cubicBezTo>
                  <a:pt x="646" y="224"/>
                  <a:pt x="645" y="223"/>
                  <a:pt x="644" y="222"/>
                </a:cubicBezTo>
                <a:cubicBezTo>
                  <a:pt x="647" y="222"/>
                  <a:pt x="650" y="221"/>
                  <a:pt x="653" y="220"/>
                </a:cubicBezTo>
                <a:close/>
                <a:moveTo>
                  <a:pt x="666" y="177"/>
                </a:moveTo>
                <a:cubicBezTo>
                  <a:pt x="665" y="177"/>
                  <a:pt x="664" y="178"/>
                  <a:pt x="664" y="178"/>
                </a:cubicBezTo>
                <a:cubicBezTo>
                  <a:pt x="665" y="177"/>
                  <a:pt x="665" y="177"/>
                  <a:pt x="666" y="177"/>
                </a:cubicBezTo>
                <a:close/>
                <a:moveTo>
                  <a:pt x="662" y="154"/>
                </a:moveTo>
                <a:cubicBezTo>
                  <a:pt x="656" y="158"/>
                  <a:pt x="649" y="162"/>
                  <a:pt x="642" y="165"/>
                </a:cubicBezTo>
                <a:cubicBezTo>
                  <a:pt x="649" y="161"/>
                  <a:pt x="655" y="158"/>
                  <a:pt x="662" y="154"/>
                </a:cubicBezTo>
                <a:close/>
                <a:moveTo>
                  <a:pt x="642" y="210"/>
                </a:moveTo>
                <a:cubicBezTo>
                  <a:pt x="639" y="212"/>
                  <a:pt x="636" y="213"/>
                  <a:pt x="634" y="215"/>
                </a:cubicBezTo>
                <a:cubicBezTo>
                  <a:pt x="633" y="215"/>
                  <a:pt x="632" y="214"/>
                  <a:pt x="631" y="214"/>
                </a:cubicBezTo>
                <a:cubicBezTo>
                  <a:pt x="635" y="213"/>
                  <a:pt x="639" y="211"/>
                  <a:pt x="642" y="210"/>
                </a:cubicBezTo>
                <a:close/>
                <a:moveTo>
                  <a:pt x="626" y="191"/>
                </a:moveTo>
                <a:cubicBezTo>
                  <a:pt x="627" y="191"/>
                  <a:pt x="627" y="191"/>
                  <a:pt x="628" y="191"/>
                </a:cubicBezTo>
                <a:cubicBezTo>
                  <a:pt x="627" y="191"/>
                  <a:pt x="627" y="192"/>
                  <a:pt x="626" y="192"/>
                </a:cubicBezTo>
                <a:cubicBezTo>
                  <a:pt x="626" y="192"/>
                  <a:pt x="626" y="191"/>
                  <a:pt x="626" y="191"/>
                </a:cubicBezTo>
                <a:close/>
                <a:moveTo>
                  <a:pt x="625" y="199"/>
                </a:moveTo>
                <a:cubicBezTo>
                  <a:pt x="627" y="200"/>
                  <a:pt x="630" y="200"/>
                  <a:pt x="633" y="199"/>
                </a:cubicBezTo>
                <a:cubicBezTo>
                  <a:pt x="630" y="201"/>
                  <a:pt x="626" y="203"/>
                  <a:pt x="623" y="205"/>
                </a:cubicBezTo>
                <a:cubicBezTo>
                  <a:pt x="624" y="203"/>
                  <a:pt x="624" y="201"/>
                  <a:pt x="625" y="199"/>
                </a:cubicBezTo>
                <a:close/>
                <a:moveTo>
                  <a:pt x="267" y="253"/>
                </a:moveTo>
                <a:cubicBezTo>
                  <a:pt x="266" y="257"/>
                  <a:pt x="264" y="261"/>
                  <a:pt x="263" y="265"/>
                </a:cubicBezTo>
                <a:cubicBezTo>
                  <a:pt x="261" y="267"/>
                  <a:pt x="258" y="269"/>
                  <a:pt x="256" y="270"/>
                </a:cubicBezTo>
                <a:cubicBezTo>
                  <a:pt x="252" y="266"/>
                  <a:pt x="239" y="276"/>
                  <a:pt x="236" y="278"/>
                </a:cubicBezTo>
                <a:cubicBezTo>
                  <a:pt x="246" y="269"/>
                  <a:pt x="257" y="261"/>
                  <a:pt x="267" y="253"/>
                </a:cubicBezTo>
                <a:close/>
                <a:moveTo>
                  <a:pt x="253" y="342"/>
                </a:moveTo>
                <a:cubicBezTo>
                  <a:pt x="253" y="345"/>
                  <a:pt x="253" y="348"/>
                  <a:pt x="254" y="352"/>
                </a:cubicBezTo>
                <a:cubicBezTo>
                  <a:pt x="241" y="355"/>
                  <a:pt x="228" y="370"/>
                  <a:pt x="216" y="376"/>
                </a:cubicBezTo>
                <a:cubicBezTo>
                  <a:pt x="228" y="364"/>
                  <a:pt x="241" y="354"/>
                  <a:pt x="253" y="342"/>
                </a:cubicBezTo>
                <a:close/>
                <a:moveTo>
                  <a:pt x="202" y="377"/>
                </a:moveTo>
                <a:cubicBezTo>
                  <a:pt x="202" y="376"/>
                  <a:pt x="202" y="374"/>
                  <a:pt x="201" y="372"/>
                </a:cubicBezTo>
                <a:cubicBezTo>
                  <a:pt x="207" y="369"/>
                  <a:pt x="212" y="366"/>
                  <a:pt x="218" y="363"/>
                </a:cubicBezTo>
                <a:cubicBezTo>
                  <a:pt x="213" y="368"/>
                  <a:pt x="207" y="372"/>
                  <a:pt x="202" y="377"/>
                </a:cubicBezTo>
                <a:close/>
                <a:moveTo>
                  <a:pt x="255" y="360"/>
                </a:moveTo>
                <a:cubicBezTo>
                  <a:pt x="256" y="365"/>
                  <a:pt x="257" y="369"/>
                  <a:pt x="258" y="373"/>
                </a:cubicBezTo>
                <a:cubicBezTo>
                  <a:pt x="258" y="373"/>
                  <a:pt x="257" y="373"/>
                  <a:pt x="257" y="373"/>
                </a:cubicBezTo>
                <a:cubicBezTo>
                  <a:pt x="257" y="372"/>
                  <a:pt x="255" y="371"/>
                  <a:pt x="254" y="370"/>
                </a:cubicBezTo>
                <a:cubicBezTo>
                  <a:pt x="251" y="370"/>
                  <a:pt x="246" y="371"/>
                  <a:pt x="241" y="372"/>
                </a:cubicBezTo>
                <a:cubicBezTo>
                  <a:pt x="245" y="368"/>
                  <a:pt x="250" y="365"/>
                  <a:pt x="255" y="360"/>
                </a:cubicBezTo>
                <a:close/>
                <a:moveTo>
                  <a:pt x="253" y="299"/>
                </a:moveTo>
                <a:cubicBezTo>
                  <a:pt x="250" y="300"/>
                  <a:pt x="247" y="302"/>
                  <a:pt x="244" y="304"/>
                </a:cubicBezTo>
                <a:cubicBezTo>
                  <a:pt x="248" y="301"/>
                  <a:pt x="252" y="298"/>
                  <a:pt x="255" y="294"/>
                </a:cubicBezTo>
                <a:cubicBezTo>
                  <a:pt x="255" y="296"/>
                  <a:pt x="255" y="297"/>
                  <a:pt x="255" y="298"/>
                </a:cubicBezTo>
                <a:cubicBezTo>
                  <a:pt x="254" y="298"/>
                  <a:pt x="254" y="298"/>
                  <a:pt x="253" y="299"/>
                </a:cubicBezTo>
                <a:close/>
                <a:moveTo>
                  <a:pt x="254" y="308"/>
                </a:moveTo>
                <a:cubicBezTo>
                  <a:pt x="253" y="309"/>
                  <a:pt x="253" y="310"/>
                  <a:pt x="253" y="312"/>
                </a:cubicBezTo>
                <a:cubicBezTo>
                  <a:pt x="250" y="312"/>
                  <a:pt x="247" y="314"/>
                  <a:pt x="245" y="317"/>
                </a:cubicBezTo>
                <a:cubicBezTo>
                  <a:pt x="245" y="317"/>
                  <a:pt x="244" y="317"/>
                  <a:pt x="243" y="318"/>
                </a:cubicBezTo>
                <a:cubicBezTo>
                  <a:pt x="240" y="319"/>
                  <a:pt x="237" y="321"/>
                  <a:pt x="235" y="322"/>
                </a:cubicBezTo>
                <a:cubicBezTo>
                  <a:pt x="241" y="317"/>
                  <a:pt x="247" y="312"/>
                  <a:pt x="254" y="308"/>
                </a:cubicBezTo>
                <a:close/>
                <a:moveTo>
                  <a:pt x="253" y="321"/>
                </a:moveTo>
                <a:cubicBezTo>
                  <a:pt x="253" y="325"/>
                  <a:pt x="253" y="329"/>
                  <a:pt x="253" y="333"/>
                </a:cubicBezTo>
                <a:cubicBezTo>
                  <a:pt x="243" y="332"/>
                  <a:pt x="221" y="352"/>
                  <a:pt x="214" y="356"/>
                </a:cubicBezTo>
                <a:cubicBezTo>
                  <a:pt x="225" y="345"/>
                  <a:pt x="238" y="334"/>
                  <a:pt x="253" y="321"/>
                </a:cubicBezTo>
                <a:close/>
                <a:moveTo>
                  <a:pt x="212" y="299"/>
                </a:moveTo>
                <a:cubicBezTo>
                  <a:pt x="214" y="298"/>
                  <a:pt x="216" y="297"/>
                  <a:pt x="218" y="296"/>
                </a:cubicBezTo>
                <a:cubicBezTo>
                  <a:pt x="215" y="298"/>
                  <a:pt x="213" y="299"/>
                  <a:pt x="211" y="301"/>
                </a:cubicBezTo>
                <a:cubicBezTo>
                  <a:pt x="211" y="300"/>
                  <a:pt x="212" y="299"/>
                  <a:pt x="212" y="299"/>
                </a:cubicBezTo>
                <a:close/>
                <a:moveTo>
                  <a:pt x="204" y="320"/>
                </a:moveTo>
                <a:cubicBezTo>
                  <a:pt x="206" y="318"/>
                  <a:pt x="209" y="317"/>
                  <a:pt x="211" y="316"/>
                </a:cubicBezTo>
                <a:cubicBezTo>
                  <a:pt x="208" y="318"/>
                  <a:pt x="206" y="320"/>
                  <a:pt x="203" y="321"/>
                </a:cubicBezTo>
                <a:cubicBezTo>
                  <a:pt x="204" y="321"/>
                  <a:pt x="204" y="320"/>
                  <a:pt x="204" y="320"/>
                </a:cubicBezTo>
                <a:close/>
                <a:moveTo>
                  <a:pt x="201" y="334"/>
                </a:moveTo>
                <a:cubicBezTo>
                  <a:pt x="205" y="333"/>
                  <a:pt x="209" y="332"/>
                  <a:pt x="213" y="330"/>
                </a:cubicBezTo>
                <a:cubicBezTo>
                  <a:pt x="209" y="333"/>
                  <a:pt x="205" y="336"/>
                  <a:pt x="201" y="339"/>
                </a:cubicBezTo>
                <a:cubicBezTo>
                  <a:pt x="201" y="338"/>
                  <a:pt x="201" y="336"/>
                  <a:pt x="201" y="334"/>
                </a:cubicBezTo>
                <a:close/>
                <a:moveTo>
                  <a:pt x="213" y="345"/>
                </a:moveTo>
                <a:cubicBezTo>
                  <a:pt x="209" y="350"/>
                  <a:pt x="204" y="354"/>
                  <a:pt x="200" y="358"/>
                </a:cubicBezTo>
                <a:cubicBezTo>
                  <a:pt x="200" y="356"/>
                  <a:pt x="200" y="353"/>
                  <a:pt x="200" y="351"/>
                </a:cubicBezTo>
                <a:cubicBezTo>
                  <a:pt x="205" y="349"/>
                  <a:pt x="209" y="348"/>
                  <a:pt x="213" y="345"/>
                </a:cubicBezTo>
                <a:close/>
                <a:moveTo>
                  <a:pt x="160" y="421"/>
                </a:moveTo>
                <a:cubicBezTo>
                  <a:pt x="160" y="421"/>
                  <a:pt x="161" y="421"/>
                  <a:pt x="161" y="421"/>
                </a:cubicBezTo>
                <a:cubicBezTo>
                  <a:pt x="162" y="420"/>
                  <a:pt x="163" y="419"/>
                  <a:pt x="164" y="418"/>
                </a:cubicBezTo>
                <a:cubicBezTo>
                  <a:pt x="191" y="398"/>
                  <a:pt x="227" y="378"/>
                  <a:pt x="263" y="387"/>
                </a:cubicBezTo>
                <a:cubicBezTo>
                  <a:pt x="265" y="391"/>
                  <a:pt x="277" y="400"/>
                  <a:pt x="273" y="390"/>
                </a:cubicBezTo>
                <a:cubicBezTo>
                  <a:pt x="274" y="391"/>
                  <a:pt x="288" y="396"/>
                  <a:pt x="283" y="387"/>
                </a:cubicBezTo>
                <a:cubicBezTo>
                  <a:pt x="287" y="381"/>
                  <a:pt x="272" y="377"/>
                  <a:pt x="269" y="376"/>
                </a:cubicBezTo>
                <a:cubicBezTo>
                  <a:pt x="256" y="341"/>
                  <a:pt x="260" y="303"/>
                  <a:pt x="272" y="268"/>
                </a:cubicBezTo>
                <a:cubicBezTo>
                  <a:pt x="273" y="267"/>
                  <a:pt x="273" y="266"/>
                  <a:pt x="273" y="264"/>
                </a:cubicBezTo>
                <a:cubicBezTo>
                  <a:pt x="296" y="204"/>
                  <a:pt x="352" y="174"/>
                  <a:pt x="413" y="164"/>
                </a:cubicBezTo>
                <a:cubicBezTo>
                  <a:pt x="484" y="152"/>
                  <a:pt x="552" y="178"/>
                  <a:pt x="612" y="215"/>
                </a:cubicBezTo>
                <a:cubicBezTo>
                  <a:pt x="612" y="218"/>
                  <a:pt x="615" y="220"/>
                  <a:pt x="618" y="219"/>
                </a:cubicBezTo>
                <a:cubicBezTo>
                  <a:pt x="637" y="231"/>
                  <a:pt x="655" y="243"/>
                  <a:pt x="673" y="257"/>
                </a:cubicBezTo>
                <a:cubicBezTo>
                  <a:pt x="672" y="261"/>
                  <a:pt x="677" y="264"/>
                  <a:pt x="680" y="261"/>
                </a:cubicBezTo>
                <a:cubicBezTo>
                  <a:pt x="683" y="264"/>
                  <a:pt x="688" y="261"/>
                  <a:pt x="686" y="256"/>
                </a:cubicBezTo>
                <a:cubicBezTo>
                  <a:pt x="687" y="253"/>
                  <a:pt x="686" y="251"/>
                  <a:pt x="684" y="250"/>
                </a:cubicBezTo>
                <a:cubicBezTo>
                  <a:pt x="688" y="229"/>
                  <a:pt x="686" y="206"/>
                  <a:pt x="691" y="185"/>
                </a:cubicBezTo>
                <a:cubicBezTo>
                  <a:pt x="697" y="159"/>
                  <a:pt x="710" y="136"/>
                  <a:pt x="727" y="116"/>
                </a:cubicBezTo>
                <a:cubicBezTo>
                  <a:pt x="764" y="74"/>
                  <a:pt x="812" y="50"/>
                  <a:pt x="868" y="51"/>
                </a:cubicBezTo>
                <a:cubicBezTo>
                  <a:pt x="925" y="51"/>
                  <a:pt x="984" y="72"/>
                  <a:pt x="1028" y="108"/>
                </a:cubicBezTo>
                <a:cubicBezTo>
                  <a:pt x="1046" y="123"/>
                  <a:pt x="1062" y="142"/>
                  <a:pt x="1071" y="164"/>
                </a:cubicBezTo>
                <a:cubicBezTo>
                  <a:pt x="1074" y="169"/>
                  <a:pt x="1076" y="187"/>
                  <a:pt x="1080" y="190"/>
                </a:cubicBezTo>
                <a:cubicBezTo>
                  <a:pt x="1085" y="193"/>
                  <a:pt x="1087" y="187"/>
                  <a:pt x="1086" y="184"/>
                </a:cubicBezTo>
                <a:cubicBezTo>
                  <a:pt x="1086" y="184"/>
                  <a:pt x="1086" y="184"/>
                  <a:pt x="1086" y="184"/>
                </a:cubicBezTo>
                <a:cubicBezTo>
                  <a:pt x="1192" y="131"/>
                  <a:pt x="1361" y="223"/>
                  <a:pt x="1362" y="346"/>
                </a:cubicBezTo>
                <a:cubicBezTo>
                  <a:pt x="1361" y="409"/>
                  <a:pt x="1321" y="441"/>
                  <a:pt x="1290" y="490"/>
                </a:cubicBezTo>
                <a:cubicBezTo>
                  <a:pt x="1292" y="493"/>
                  <a:pt x="1268" y="472"/>
                  <a:pt x="1276" y="486"/>
                </a:cubicBezTo>
                <a:cubicBezTo>
                  <a:pt x="1273" y="491"/>
                  <a:pt x="1287" y="503"/>
                  <a:pt x="1290" y="507"/>
                </a:cubicBezTo>
                <a:cubicBezTo>
                  <a:pt x="1281" y="509"/>
                  <a:pt x="1290" y="514"/>
                  <a:pt x="1295" y="514"/>
                </a:cubicBezTo>
                <a:cubicBezTo>
                  <a:pt x="1350" y="591"/>
                  <a:pt x="1359" y="716"/>
                  <a:pt x="1268" y="771"/>
                </a:cubicBezTo>
                <a:cubicBezTo>
                  <a:pt x="1265" y="769"/>
                  <a:pt x="1263" y="772"/>
                  <a:pt x="1262" y="774"/>
                </a:cubicBezTo>
                <a:cubicBezTo>
                  <a:pt x="1206" y="806"/>
                  <a:pt x="1144" y="807"/>
                  <a:pt x="1083" y="792"/>
                </a:cubicBezTo>
                <a:cubicBezTo>
                  <a:pt x="1056" y="785"/>
                  <a:pt x="1029" y="776"/>
                  <a:pt x="1003" y="765"/>
                </a:cubicBezTo>
                <a:cubicBezTo>
                  <a:pt x="994" y="761"/>
                  <a:pt x="951" y="732"/>
                  <a:pt x="942" y="736"/>
                </a:cubicBezTo>
                <a:cubicBezTo>
                  <a:pt x="939" y="724"/>
                  <a:pt x="929" y="746"/>
                  <a:pt x="930" y="744"/>
                </a:cubicBezTo>
                <a:cubicBezTo>
                  <a:pt x="920" y="762"/>
                  <a:pt x="906" y="776"/>
                  <a:pt x="891" y="789"/>
                </a:cubicBezTo>
                <a:cubicBezTo>
                  <a:pt x="888" y="790"/>
                  <a:pt x="886" y="791"/>
                  <a:pt x="887" y="793"/>
                </a:cubicBezTo>
                <a:cubicBezTo>
                  <a:pt x="777" y="886"/>
                  <a:pt x="646" y="901"/>
                  <a:pt x="508" y="883"/>
                </a:cubicBezTo>
                <a:cubicBezTo>
                  <a:pt x="418" y="871"/>
                  <a:pt x="293" y="835"/>
                  <a:pt x="294" y="724"/>
                </a:cubicBezTo>
                <a:cubicBezTo>
                  <a:pt x="298" y="724"/>
                  <a:pt x="301" y="721"/>
                  <a:pt x="299" y="718"/>
                </a:cubicBezTo>
                <a:cubicBezTo>
                  <a:pt x="305" y="709"/>
                  <a:pt x="268" y="710"/>
                  <a:pt x="263" y="709"/>
                </a:cubicBezTo>
                <a:cubicBezTo>
                  <a:pt x="242" y="706"/>
                  <a:pt x="222" y="701"/>
                  <a:pt x="202" y="694"/>
                </a:cubicBezTo>
                <a:cubicBezTo>
                  <a:pt x="164" y="680"/>
                  <a:pt x="128" y="658"/>
                  <a:pt x="105" y="624"/>
                </a:cubicBezTo>
                <a:cubicBezTo>
                  <a:pt x="105" y="623"/>
                  <a:pt x="104" y="623"/>
                  <a:pt x="104" y="622"/>
                </a:cubicBezTo>
                <a:cubicBezTo>
                  <a:pt x="58" y="552"/>
                  <a:pt x="101" y="468"/>
                  <a:pt x="160" y="421"/>
                </a:cubicBezTo>
                <a:close/>
                <a:moveTo>
                  <a:pt x="1303" y="490"/>
                </a:moveTo>
                <a:cubicBezTo>
                  <a:pt x="1301" y="494"/>
                  <a:pt x="1300" y="499"/>
                  <a:pt x="1300" y="503"/>
                </a:cubicBezTo>
                <a:cubicBezTo>
                  <a:pt x="1299" y="501"/>
                  <a:pt x="1298" y="500"/>
                  <a:pt x="1297" y="499"/>
                </a:cubicBezTo>
                <a:cubicBezTo>
                  <a:pt x="1299" y="496"/>
                  <a:pt x="1301" y="493"/>
                  <a:pt x="1303" y="490"/>
                </a:cubicBezTo>
                <a:close/>
                <a:moveTo>
                  <a:pt x="121" y="440"/>
                </a:moveTo>
                <a:cubicBezTo>
                  <a:pt x="123" y="439"/>
                  <a:pt x="126" y="437"/>
                  <a:pt x="128" y="436"/>
                </a:cubicBezTo>
                <a:cubicBezTo>
                  <a:pt x="124" y="441"/>
                  <a:pt x="120" y="445"/>
                  <a:pt x="116" y="449"/>
                </a:cubicBezTo>
                <a:cubicBezTo>
                  <a:pt x="112" y="446"/>
                  <a:pt x="100" y="456"/>
                  <a:pt x="97" y="458"/>
                </a:cubicBezTo>
                <a:cubicBezTo>
                  <a:pt x="105" y="452"/>
                  <a:pt x="113" y="446"/>
                  <a:pt x="121" y="440"/>
                </a:cubicBezTo>
                <a:close/>
                <a:moveTo>
                  <a:pt x="92" y="475"/>
                </a:moveTo>
                <a:cubicBezTo>
                  <a:pt x="92" y="475"/>
                  <a:pt x="92" y="475"/>
                  <a:pt x="92" y="475"/>
                </a:cubicBezTo>
                <a:cubicBezTo>
                  <a:pt x="96" y="472"/>
                  <a:pt x="100" y="468"/>
                  <a:pt x="105" y="465"/>
                </a:cubicBezTo>
                <a:cubicBezTo>
                  <a:pt x="97" y="476"/>
                  <a:pt x="91" y="488"/>
                  <a:pt x="87" y="500"/>
                </a:cubicBezTo>
                <a:cubicBezTo>
                  <a:pt x="85" y="491"/>
                  <a:pt x="62" y="505"/>
                  <a:pt x="59" y="507"/>
                </a:cubicBezTo>
                <a:cubicBezTo>
                  <a:pt x="64" y="503"/>
                  <a:pt x="98" y="482"/>
                  <a:pt x="92" y="475"/>
                </a:cubicBezTo>
                <a:close/>
                <a:moveTo>
                  <a:pt x="59" y="485"/>
                </a:moveTo>
                <a:cubicBezTo>
                  <a:pt x="63" y="485"/>
                  <a:pt x="67" y="484"/>
                  <a:pt x="71" y="481"/>
                </a:cubicBezTo>
                <a:cubicBezTo>
                  <a:pt x="61" y="489"/>
                  <a:pt x="50" y="497"/>
                  <a:pt x="41" y="506"/>
                </a:cubicBezTo>
                <a:cubicBezTo>
                  <a:pt x="46" y="498"/>
                  <a:pt x="52" y="492"/>
                  <a:pt x="59" y="485"/>
                </a:cubicBezTo>
                <a:close/>
                <a:moveTo>
                  <a:pt x="24" y="533"/>
                </a:moveTo>
                <a:cubicBezTo>
                  <a:pt x="34" y="528"/>
                  <a:pt x="45" y="523"/>
                  <a:pt x="55" y="518"/>
                </a:cubicBezTo>
                <a:cubicBezTo>
                  <a:pt x="43" y="526"/>
                  <a:pt x="32" y="534"/>
                  <a:pt x="20" y="542"/>
                </a:cubicBezTo>
                <a:cubicBezTo>
                  <a:pt x="21" y="539"/>
                  <a:pt x="23" y="536"/>
                  <a:pt x="24" y="533"/>
                </a:cubicBezTo>
                <a:close/>
                <a:moveTo>
                  <a:pt x="16" y="554"/>
                </a:moveTo>
                <a:cubicBezTo>
                  <a:pt x="27" y="549"/>
                  <a:pt x="38" y="544"/>
                  <a:pt x="49" y="538"/>
                </a:cubicBezTo>
                <a:cubicBezTo>
                  <a:pt x="37" y="547"/>
                  <a:pt x="25" y="554"/>
                  <a:pt x="13" y="563"/>
                </a:cubicBezTo>
                <a:cubicBezTo>
                  <a:pt x="14" y="560"/>
                  <a:pt x="15" y="557"/>
                  <a:pt x="16" y="554"/>
                </a:cubicBezTo>
                <a:close/>
                <a:moveTo>
                  <a:pt x="11" y="577"/>
                </a:moveTo>
                <a:cubicBezTo>
                  <a:pt x="15" y="576"/>
                  <a:pt x="19" y="574"/>
                  <a:pt x="23" y="572"/>
                </a:cubicBezTo>
                <a:cubicBezTo>
                  <a:pt x="18" y="575"/>
                  <a:pt x="14" y="579"/>
                  <a:pt x="10" y="582"/>
                </a:cubicBezTo>
                <a:cubicBezTo>
                  <a:pt x="10" y="580"/>
                  <a:pt x="10" y="579"/>
                  <a:pt x="11" y="577"/>
                </a:cubicBezTo>
                <a:close/>
                <a:moveTo>
                  <a:pt x="23" y="590"/>
                </a:moveTo>
                <a:cubicBezTo>
                  <a:pt x="21" y="593"/>
                  <a:pt x="7" y="603"/>
                  <a:pt x="10" y="608"/>
                </a:cubicBezTo>
                <a:cubicBezTo>
                  <a:pt x="12" y="612"/>
                  <a:pt x="17" y="609"/>
                  <a:pt x="19" y="608"/>
                </a:cubicBezTo>
                <a:cubicBezTo>
                  <a:pt x="16" y="611"/>
                  <a:pt x="13" y="614"/>
                  <a:pt x="10" y="618"/>
                </a:cubicBezTo>
                <a:cubicBezTo>
                  <a:pt x="9" y="610"/>
                  <a:pt x="9" y="602"/>
                  <a:pt x="9" y="594"/>
                </a:cubicBezTo>
                <a:cubicBezTo>
                  <a:pt x="14" y="593"/>
                  <a:pt x="19" y="592"/>
                  <a:pt x="23" y="5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5" name="Group 8"/>
          <p:cNvGrpSpPr>
            <a:grpSpLocks noChangeAspect="1"/>
          </p:cNvGrpSpPr>
          <p:nvPr/>
        </p:nvGrpSpPr>
        <p:grpSpPr bwMode="auto">
          <a:xfrm>
            <a:off x="4030236" y="4436533"/>
            <a:ext cx="1395412" cy="877888"/>
            <a:chOff x="3361" y="1732"/>
            <a:chExt cx="879" cy="553"/>
          </a:xfrm>
        </p:grpSpPr>
        <p:sp>
          <p:nvSpPr>
            <p:cNvPr id="6" name="AutoShape 7"/>
            <p:cNvSpPr>
              <a:spLocks noChangeAspect="1" noChangeArrowheads="1" noTextEdit="1"/>
            </p:cNvSpPr>
            <p:nvPr/>
          </p:nvSpPr>
          <p:spPr bwMode="auto">
            <a:xfrm>
              <a:off x="3361" y="1732"/>
              <a:ext cx="879" cy="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340" y="1720"/>
              <a:ext cx="905" cy="584"/>
            </a:xfrm>
            <a:custGeom>
              <a:avLst/>
              <a:gdLst>
                <a:gd name="T0" fmla="*/ 282 w 380"/>
                <a:gd name="T1" fmla="*/ 8 h 244"/>
                <a:gd name="T2" fmla="*/ 134 w 380"/>
                <a:gd name="T3" fmla="*/ 38 h 244"/>
                <a:gd name="T4" fmla="*/ 11 w 380"/>
                <a:gd name="T5" fmla="*/ 164 h 244"/>
                <a:gd name="T6" fmla="*/ 55 w 380"/>
                <a:gd name="T7" fmla="*/ 212 h 244"/>
                <a:gd name="T8" fmla="*/ 182 w 380"/>
                <a:gd name="T9" fmla="*/ 227 h 244"/>
                <a:gd name="T10" fmla="*/ 216 w 380"/>
                <a:gd name="T11" fmla="*/ 228 h 244"/>
                <a:gd name="T12" fmla="*/ 116 w 380"/>
                <a:gd name="T13" fmla="*/ 56 h 244"/>
                <a:gd name="T14" fmla="*/ 362 w 380"/>
                <a:gd name="T15" fmla="*/ 83 h 244"/>
                <a:gd name="T16" fmla="*/ 351 w 380"/>
                <a:gd name="T17" fmla="*/ 137 h 244"/>
                <a:gd name="T18" fmla="*/ 73 w 380"/>
                <a:gd name="T19" fmla="*/ 155 h 244"/>
                <a:gd name="T20" fmla="*/ 63 w 380"/>
                <a:gd name="T21" fmla="*/ 146 h 244"/>
                <a:gd name="T22" fmla="*/ 53 w 380"/>
                <a:gd name="T23" fmla="*/ 120 h 244"/>
                <a:gd name="T24" fmla="*/ 257 w 380"/>
                <a:gd name="T25" fmla="*/ 206 h 244"/>
                <a:gd name="T26" fmla="*/ 253 w 380"/>
                <a:gd name="T27" fmla="*/ 183 h 244"/>
                <a:gd name="T28" fmla="*/ 245 w 380"/>
                <a:gd name="T29" fmla="*/ 184 h 244"/>
                <a:gd name="T30" fmla="*/ 151 w 380"/>
                <a:gd name="T31" fmla="*/ 204 h 244"/>
                <a:gd name="T32" fmla="*/ 167 w 380"/>
                <a:gd name="T33" fmla="*/ 189 h 244"/>
                <a:gd name="T34" fmla="*/ 113 w 380"/>
                <a:gd name="T35" fmla="*/ 184 h 244"/>
                <a:gd name="T36" fmla="*/ 66 w 380"/>
                <a:gd name="T37" fmla="*/ 164 h 244"/>
                <a:gd name="T38" fmla="*/ 63 w 380"/>
                <a:gd name="T39" fmla="*/ 168 h 244"/>
                <a:gd name="T40" fmla="*/ 56 w 380"/>
                <a:gd name="T41" fmla="*/ 155 h 244"/>
                <a:gd name="T42" fmla="*/ 45 w 380"/>
                <a:gd name="T43" fmla="*/ 115 h 244"/>
                <a:gd name="T44" fmla="*/ 38 w 380"/>
                <a:gd name="T45" fmla="*/ 124 h 244"/>
                <a:gd name="T46" fmla="*/ 30 w 380"/>
                <a:gd name="T47" fmla="*/ 152 h 244"/>
                <a:gd name="T48" fmla="*/ 24 w 380"/>
                <a:gd name="T49" fmla="*/ 183 h 244"/>
                <a:gd name="T50" fmla="*/ 24 w 380"/>
                <a:gd name="T51" fmla="*/ 183 h 244"/>
                <a:gd name="T52" fmla="*/ 51 w 380"/>
                <a:gd name="T53" fmla="*/ 147 h 244"/>
                <a:gd name="T54" fmla="*/ 47 w 380"/>
                <a:gd name="T55" fmla="*/ 141 h 244"/>
                <a:gd name="T56" fmla="*/ 36 w 380"/>
                <a:gd name="T57" fmla="*/ 195 h 244"/>
                <a:gd name="T58" fmla="*/ 54 w 380"/>
                <a:gd name="T59" fmla="*/ 189 h 244"/>
                <a:gd name="T60" fmla="*/ 54 w 380"/>
                <a:gd name="T61" fmla="*/ 203 h 244"/>
                <a:gd name="T62" fmla="*/ 83 w 380"/>
                <a:gd name="T63" fmla="*/ 175 h 244"/>
                <a:gd name="T64" fmla="*/ 92 w 380"/>
                <a:gd name="T65" fmla="*/ 178 h 244"/>
                <a:gd name="T66" fmla="*/ 77 w 380"/>
                <a:gd name="T67" fmla="*/ 193 h 244"/>
                <a:gd name="T68" fmla="*/ 93 w 380"/>
                <a:gd name="T69" fmla="*/ 198 h 244"/>
                <a:gd name="T70" fmla="*/ 98 w 380"/>
                <a:gd name="T71" fmla="*/ 213 h 244"/>
                <a:gd name="T72" fmla="*/ 136 w 380"/>
                <a:gd name="T73" fmla="*/ 188 h 244"/>
                <a:gd name="T74" fmla="*/ 136 w 380"/>
                <a:gd name="T75" fmla="*/ 188 h 244"/>
                <a:gd name="T76" fmla="*/ 123 w 380"/>
                <a:gd name="T77" fmla="*/ 215 h 244"/>
                <a:gd name="T78" fmla="*/ 157 w 380"/>
                <a:gd name="T79" fmla="*/ 217 h 244"/>
                <a:gd name="T80" fmla="*/ 162 w 380"/>
                <a:gd name="T81" fmla="*/ 206 h 244"/>
                <a:gd name="T82" fmla="*/ 182 w 380"/>
                <a:gd name="T83" fmla="*/ 189 h 244"/>
                <a:gd name="T84" fmla="*/ 177 w 380"/>
                <a:gd name="T85" fmla="*/ 218 h 244"/>
                <a:gd name="T86" fmla="*/ 177 w 380"/>
                <a:gd name="T87" fmla="*/ 218 h 244"/>
                <a:gd name="T88" fmla="*/ 214 w 380"/>
                <a:gd name="T89" fmla="*/ 188 h 244"/>
                <a:gd name="T90" fmla="*/ 212 w 380"/>
                <a:gd name="T91" fmla="*/ 220 h 244"/>
                <a:gd name="T92" fmla="*/ 212 w 380"/>
                <a:gd name="T93" fmla="*/ 220 h 244"/>
                <a:gd name="T94" fmla="*/ 256 w 380"/>
                <a:gd name="T95" fmla="*/ 191 h 244"/>
                <a:gd name="T96" fmla="*/ 252 w 380"/>
                <a:gd name="T97" fmla="*/ 220 h 244"/>
                <a:gd name="T98" fmla="*/ 276 w 380"/>
                <a:gd name="T99" fmla="*/ 218 h 244"/>
                <a:gd name="T100" fmla="*/ 304 w 380"/>
                <a:gd name="T101" fmla="*/ 171 h 244"/>
                <a:gd name="T102" fmla="*/ 287 w 380"/>
                <a:gd name="T103" fmla="*/ 215 h 244"/>
                <a:gd name="T104" fmla="*/ 287 w 380"/>
                <a:gd name="T105" fmla="*/ 215 h 244"/>
                <a:gd name="T106" fmla="*/ 319 w 380"/>
                <a:gd name="T107" fmla="*/ 167 h 244"/>
                <a:gd name="T108" fmla="*/ 297 w 380"/>
                <a:gd name="T109" fmla="*/ 197 h 244"/>
                <a:gd name="T110" fmla="*/ 325 w 380"/>
                <a:gd name="T111" fmla="*/ 19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0" h="244">
                  <a:moveTo>
                    <a:pt x="356" y="147"/>
                  </a:moveTo>
                  <a:cubicBezTo>
                    <a:pt x="368" y="137"/>
                    <a:pt x="378" y="124"/>
                    <a:pt x="377" y="107"/>
                  </a:cubicBezTo>
                  <a:cubicBezTo>
                    <a:pt x="380" y="58"/>
                    <a:pt x="324" y="17"/>
                    <a:pt x="282" y="8"/>
                  </a:cubicBezTo>
                  <a:cubicBezTo>
                    <a:pt x="257" y="3"/>
                    <a:pt x="231" y="4"/>
                    <a:pt x="206" y="8"/>
                  </a:cubicBezTo>
                  <a:cubicBezTo>
                    <a:pt x="197" y="9"/>
                    <a:pt x="126" y="23"/>
                    <a:pt x="131" y="32"/>
                  </a:cubicBezTo>
                  <a:cubicBezTo>
                    <a:pt x="130" y="34"/>
                    <a:pt x="131" y="36"/>
                    <a:pt x="134" y="38"/>
                  </a:cubicBezTo>
                  <a:cubicBezTo>
                    <a:pt x="102" y="47"/>
                    <a:pt x="64" y="64"/>
                    <a:pt x="50" y="95"/>
                  </a:cubicBezTo>
                  <a:cubicBezTo>
                    <a:pt x="42" y="100"/>
                    <a:pt x="34" y="117"/>
                    <a:pt x="29" y="124"/>
                  </a:cubicBezTo>
                  <a:cubicBezTo>
                    <a:pt x="26" y="128"/>
                    <a:pt x="0" y="168"/>
                    <a:pt x="11" y="164"/>
                  </a:cubicBezTo>
                  <a:cubicBezTo>
                    <a:pt x="9" y="185"/>
                    <a:pt x="24" y="199"/>
                    <a:pt x="42" y="207"/>
                  </a:cubicBezTo>
                  <a:cubicBezTo>
                    <a:pt x="41" y="209"/>
                    <a:pt x="40" y="210"/>
                    <a:pt x="39" y="212"/>
                  </a:cubicBezTo>
                  <a:cubicBezTo>
                    <a:pt x="32" y="222"/>
                    <a:pt x="54" y="213"/>
                    <a:pt x="55" y="212"/>
                  </a:cubicBezTo>
                  <a:cubicBezTo>
                    <a:pt x="86" y="222"/>
                    <a:pt x="126" y="224"/>
                    <a:pt x="155" y="225"/>
                  </a:cubicBezTo>
                  <a:cubicBezTo>
                    <a:pt x="154" y="234"/>
                    <a:pt x="165" y="227"/>
                    <a:pt x="167" y="226"/>
                  </a:cubicBezTo>
                  <a:cubicBezTo>
                    <a:pt x="172" y="226"/>
                    <a:pt x="177" y="226"/>
                    <a:pt x="182" y="227"/>
                  </a:cubicBezTo>
                  <a:cubicBezTo>
                    <a:pt x="174" y="244"/>
                    <a:pt x="193" y="231"/>
                    <a:pt x="198" y="228"/>
                  </a:cubicBezTo>
                  <a:cubicBezTo>
                    <a:pt x="201" y="228"/>
                    <a:pt x="205" y="228"/>
                    <a:pt x="208" y="228"/>
                  </a:cubicBezTo>
                  <a:cubicBezTo>
                    <a:pt x="210" y="232"/>
                    <a:pt x="214" y="230"/>
                    <a:pt x="216" y="228"/>
                  </a:cubicBezTo>
                  <a:cubicBezTo>
                    <a:pt x="246" y="229"/>
                    <a:pt x="280" y="230"/>
                    <a:pt x="307" y="217"/>
                  </a:cubicBezTo>
                  <a:cubicBezTo>
                    <a:pt x="334" y="203"/>
                    <a:pt x="346" y="174"/>
                    <a:pt x="356" y="147"/>
                  </a:cubicBezTo>
                  <a:close/>
                  <a:moveTo>
                    <a:pt x="116" y="56"/>
                  </a:moveTo>
                  <a:cubicBezTo>
                    <a:pt x="124" y="53"/>
                    <a:pt x="184" y="39"/>
                    <a:pt x="182" y="36"/>
                  </a:cubicBezTo>
                  <a:cubicBezTo>
                    <a:pt x="188" y="24"/>
                    <a:pt x="145" y="35"/>
                    <a:pt x="142" y="35"/>
                  </a:cubicBezTo>
                  <a:cubicBezTo>
                    <a:pt x="254" y="0"/>
                    <a:pt x="327" y="15"/>
                    <a:pt x="362" y="83"/>
                  </a:cubicBezTo>
                  <a:cubicBezTo>
                    <a:pt x="367" y="91"/>
                    <a:pt x="369" y="99"/>
                    <a:pt x="369" y="106"/>
                  </a:cubicBezTo>
                  <a:cubicBezTo>
                    <a:pt x="369" y="114"/>
                    <a:pt x="366" y="120"/>
                    <a:pt x="362" y="126"/>
                  </a:cubicBezTo>
                  <a:cubicBezTo>
                    <a:pt x="356" y="118"/>
                    <a:pt x="351" y="137"/>
                    <a:pt x="351" y="137"/>
                  </a:cubicBezTo>
                  <a:cubicBezTo>
                    <a:pt x="295" y="181"/>
                    <a:pt x="188" y="185"/>
                    <a:pt x="121" y="173"/>
                  </a:cubicBezTo>
                  <a:cubicBezTo>
                    <a:pt x="127" y="165"/>
                    <a:pt x="114" y="170"/>
                    <a:pt x="112" y="171"/>
                  </a:cubicBezTo>
                  <a:cubicBezTo>
                    <a:pt x="96" y="168"/>
                    <a:pt x="83" y="162"/>
                    <a:pt x="73" y="155"/>
                  </a:cubicBezTo>
                  <a:cubicBezTo>
                    <a:pt x="75" y="152"/>
                    <a:pt x="71" y="145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65" y="149"/>
                    <a:pt x="64" y="148"/>
                    <a:pt x="63" y="146"/>
                  </a:cubicBezTo>
                  <a:cubicBezTo>
                    <a:pt x="63" y="144"/>
                    <a:pt x="62" y="143"/>
                    <a:pt x="60" y="142"/>
                  </a:cubicBezTo>
                  <a:cubicBezTo>
                    <a:pt x="58" y="138"/>
                    <a:pt x="56" y="134"/>
                    <a:pt x="54" y="130"/>
                  </a:cubicBezTo>
                  <a:cubicBezTo>
                    <a:pt x="56" y="127"/>
                    <a:pt x="60" y="119"/>
                    <a:pt x="53" y="120"/>
                  </a:cubicBezTo>
                  <a:cubicBezTo>
                    <a:pt x="54" y="87"/>
                    <a:pt x="89" y="67"/>
                    <a:pt x="116" y="56"/>
                  </a:cubicBezTo>
                  <a:close/>
                  <a:moveTo>
                    <a:pt x="286" y="176"/>
                  </a:moveTo>
                  <a:cubicBezTo>
                    <a:pt x="277" y="187"/>
                    <a:pt x="267" y="198"/>
                    <a:pt x="257" y="206"/>
                  </a:cubicBezTo>
                  <a:cubicBezTo>
                    <a:pt x="262" y="198"/>
                    <a:pt x="266" y="189"/>
                    <a:pt x="270" y="180"/>
                  </a:cubicBezTo>
                  <a:cubicBezTo>
                    <a:pt x="275" y="179"/>
                    <a:pt x="281" y="178"/>
                    <a:pt x="286" y="176"/>
                  </a:cubicBezTo>
                  <a:close/>
                  <a:moveTo>
                    <a:pt x="253" y="183"/>
                  </a:moveTo>
                  <a:cubicBezTo>
                    <a:pt x="249" y="187"/>
                    <a:pt x="245" y="190"/>
                    <a:pt x="242" y="194"/>
                  </a:cubicBezTo>
                  <a:cubicBezTo>
                    <a:pt x="243" y="191"/>
                    <a:pt x="244" y="188"/>
                    <a:pt x="245" y="185"/>
                  </a:cubicBezTo>
                  <a:cubicBezTo>
                    <a:pt x="245" y="185"/>
                    <a:pt x="245" y="185"/>
                    <a:pt x="245" y="184"/>
                  </a:cubicBezTo>
                  <a:cubicBezTo>
                    <a:pt x="247" y="184"/>
                    <a:pt x="250" y="183"/>
                    <a:pt x="253" y="183"/>
                  </a:cubicBezTo>
                  <a:close/>
                  <a:moveTo>
                    <a:pt x="167" y="189"/>
                  </a:moveTo>
                  <a:cubicBezTo>
                    <a:pt x="162" y="195"/>
                    <a:pt x="157" y="199"/>
                    <a:pt x="151" y="204"/>
                  </a:cubicBezTo>
                  <a:cubicBezTo>
                    <a:pt x="155" y="199"/>
                    <a:pt x="159" y="195"/>
                    <a:pt x="163" y="191"/>
                  </a:cubicBezTo>
                  <a:cubicBezTo>
                    <a:pt x="163" y="191"/>
                    <a:pt x="164" y="190"/>
                    <a:pt x="165" y="189"/>
                  </a:cubicBezTo>
                  <a:cubicBezTo>
                    <a:pt x="165" y="189"/>
                    <a:pt x="166" y="189"/>
                    <a:pt x="167" y="189"/>
                  </a:cubicBezTo>
                  <a:close/>
                  <a:moveTo>
                    <a:pt x="124" y="186"/>
                  </a:moveTo>
                  <a:cubicBezTo>
                    <a:pt x="116" y="193"/>
                    <a:pt x="108" y="199"/>
                    <a:pt x="99" y="204"/>
                  </a:cubicBezTo>
                  <a:cubicBezTo>
                    <a:pt x="102" y="197"/>
                    <a:pt x="108" y="190"/>
                    <a:pt x="113" y="184"/>
                  </a:cubicBezTo>
                  <a:cubicBezTo>
                    <a:pt x="117" y="185"/>
                    <a:pt x="121" y="185"/>
                    <a:pt x="124" y="186"/>
                  </a:cubicBezTo>
                  <a:close/>
                  <a:moveTo>
                    <a:pt x="63" y="168"/>
                  </a:moveTo>
                  <a:cubicBezTo>
                    <a:pt x="64" y="166"/>
                    <a:pt x="65" y="165"/>
                    <a:pt x="66" y="164"/>
                  </a:cubicBezTo>
                  <a:cubicBezTo>
                    <a:pt x="67" y="165"/>
                    <a:pt x="68" y="166"/>
                    <a:pt x="70" y="167"/>
                  </a:cubicBezTo>
                  <a:cubicBezTo>
                    <a:pt x="65" y="172"/>
                    <a:pt x="59" y="176"/>
                    <a:pt x="52" y="181"/>
                  </a:cubicBezTo>
                  <a:cubicBezTo>
                    <a:pt x="56" y="176"/>
                    <a:pt x="59" y="172"/>
                    <a:pt x="63" y="168"/>
                  </a:cubicBezTo>
                  <a:close/>
                  <a:moveTo>
                    <a:pt x="36" y="177"/>
                  </a:moveTo>
                  <a:cubicBezTo>
                    <a:pt x="39" y="173"/>
                    <a:pt x="41" y="170"/>
                    <a:pt x="44" y="167"/>
                  </a:cubicBezTo>
                  <a:cubicBezTo>
                    <a:pt x="48" y="163"/>
                    <a:pt x="52" y="159"/>
                    <a:pt x="56" y="155"/>
                  </a:cubicBezTo>
                  <a:cubicBezTo>
                    <a:pt x="57" y="156"/>
                    <a:pt x="58" y="157"/>
                    <a:pt x="59" y="158"/>
                  </a:cubicBezTo>
                  <a:cubicBezTo>
                    <a:pt x="52" y="165"/>
                    <a:pt x="44" y="172"/>
                    <a:pt x="36" y="177"/>
                  </a:cubicBezTo>
                  <a:close/>
                  <a:moveTo>
                    <a:pt x="45" y="115"/>
                  </a:moveTo>
                  <a:cubicBezTo>
                    <a:pt x="45" y="119"/>
                    <a:pt x="45" y="123"/>
                    <a:pt x="45" y="127"/>
                  </a:cubicBezTo>
                  <a:cubicBezTo>
                    <a:pt x="44" y="127"/>
                    <a:pt x="43" y="128"/>
                    <a:pt x="42" y="129"/>
                  </a:cubicBezTo>
                  <a:cubicBezTo>
                    <a:pt x="43" y="126"/>
                    <a:pt x="41" y="125"/>
                    <a:pt x="38" y="124"/>
                  </a:cubicBezTo>
                  <a:cubicBezTo>
                    <a:pt x="41" y="121"/>
                    <a:pt x="43" y="118"/>
                    <a:pt x="45" y="115"/>
                  </a:cubicBezTo>
                  <a:close/>
                  <a:moveTo>
                    <a:pt x="21" y="158"/>
                  </a:moveTo>
                  <a:cubicBezTo>
                    <a:pt x="24" y="156"/>
                    <a:pt x="27" y="154"/>
                    <a:pt x="30" y="152"/>
                  </a:cubicBezTo>
                  <a:cubicBezTo>
                    <a:pt x="26" y="157"/>
                    <a:pt x="22" y="163"/>
                    <a:pt x="19" y="169"/>
                  </a:cubicBezTo>
                  <a:cubicBezTo>
                    <a:pt x="19" y="166"/>
                    <a:pt x="20" y="162"/>
                    <a:pt x="21" y="158"/>
                  </a:cubicBezTo>
                  <a:close/>
                  <a:moveTo>
                    <a:pt x="24" y="183"/>
                  </a:moveTo>
                  <a:cubicBezTo>
                    <a:pt x="23" y="182"/>
                    <a:pt x="22" y="181"/>
                    <a:pt x="22" y="180"/>
                  </a:cubicBezTo>
                  <a:cubicBezTo>
                    <a:pt x="23" y="179"/>
                    <a:pt x="25" y="178"/>
                    <a:pt x="27" y="177"/>
                  </a:cubicBezTo>
                  <a:cubicBezTo>
                    <a:pt x="26" y="179"/>
                    <a:pt x="25" y="181"/>
                    <a:pt x="24" y="183"/>
                  </a:cubicBezTo>
                  <a:close/>
                  <a:moveTo>
                    <a:pt x="47" y="141"/>
                  </a:moveTo>
                  <a:cubicBezTo>
                    <a:pt x="47" y="140"/>
                    <a:pt x="47" y="140"/>
                    <a:pt x="48" y="139"/>
                  </a:cubicBezTo>
                  <a:cubicBezTo>
                    <a:pt x="49" y="142"/>
                    <a:pt x="50" y="145"/>
                    <a:pt x="51" y="147"/>
                  </a:cubicBezTo>
                  <a:cubicBezTo>
                    <a:pt x="47" y="151"/>
                    <a:pt x="42" y="155"/>
                    <a:pt x="38" y="161"/>
                  </a:cubicBezTo>
                  <a:cubicBezTo>
                    <a:pt x="35" y="163"/>
                    <a:pt x="32" y="165"/>
                    <a:pt x="30" y="167"/>
                  </a:cubicBezTo>
                  <a:cubicBezTo>
                    <a:pt x="35" y="158"/>
                    <a:pt x="41" y="149"/>
                    <a:pt x="47" y="141"/>
                  </a:cubicBezTo>
                  <a:close/>
                  <a:moveTo>
                    <a:pt x="30" y="190"/>
                  </a:moveTo>
                  <a:cubicBezTo>
                    <a:pt x="33" y="189"/>
                    <a:pt x="36" y="187"/>
                    <a:pt x="39" y="185"/>
                  </a:cubicBezTo>
                  <a:cubicBezTo>
                    <a:pt x="36" y="188"/>
                    <a:pt x="35" y="191"/>
                    <a:pt x="36" y="195"/>
                  </a:cubicBezTo>
                  <a:cubicBezTo>
                    <a:pt x="34" y="193"/>
                    <a:pt x="32" y="192"/>
                    <a:pt x="30" y="190"/>
                  </a:cubicBezTo>
                  <a:close/>
                  <a:moveTo>
                    <a:pt x="39" y="196"/>
                  </a:moveTo>
                  <a:cubicBezTo>
                    <a:pt x="43" y="197"/>
                    <a:pt x="50" y="191"/>
                    <a:pt x="54" y="189"/>
                  </a:cubicBezTo>
                  <a:cubicBezTo>
                    <a:pt x="51" y="193"/>
                    <a:pt x="49" y="196"/>
                    <a:pt x="46" y="200"/>
                  </a:cubicBezTo>
                  <a:cubicBezTo>
                    <a:pt x="44" y="199"/>
                    <a:pt x="41" y="198"/>
                    <a:pt x="39" y="196"/>
                  </a:cubicBezTo>
                  <a:close/>
                  <a:moveTo>
                    <a:pt x="54" y="203"/>
                  </a:moveTo>
                  <a:cubicBezTo>
                    <a:pt x="54" y="203"/>
                    <a:pt x="54" y="203"/>
                    <a:pt x="54" y="203"/>
                  </a:cubicBezTo>
                  <a:cubicBezTo>
                    <a:pt x="61" y="192"/>
                    <a:pt x="69" y="182"/>
                    <a:pt x="77" y="172"/>
                  </a:cubicBezTo>
                  <a:cubicBezTo>
                    <a:pt x="79" y="173"/>
                    <a:pt x="81" y="174"/>
                    <a:pt x="83" y="175"/>
                  </a:cubicBezTo>
                  <a:cubicBezTo>
                    <a:pt x="73" y="184"/>
                    <a:pt x="65" y="195"/>
                    <a:pt x="54" y="203"/>
                  </a:cubicBezTo>
                  <a:close/>
                  <a:moveTo>
                    <a:pt x="77" y="193"/>
                  </a:moveTo>
                  <a:cubicBezTo>
                    <a:pt x="82" y="188"/>
                    <a:pt x="86" y="183"/>
                    <a:pt x="92" y="178"/>
                  </a:cubicBezTo>
                  <a:cubicBezTo>
                    <a:pt x="95" y="179"/>
                    <a:pt x="98" y="180"/>
                    <a:pt x="101" y="181"/>
                  </a:cubicBezTo>
                  <a:cubicBezTo>
                    <a:pt x="92" y="189"/>
                    <a:pt x="81" y="197"/>
                    <a:pt x="71" y="201"/>
                  </a:cubicBezTo>
                  <a:cubicBezTo>
                    <a:pt x="73" y="199"/>
                    <a:pt x="75" y="196"/>
                    <a:pt x="77" y="193"/>
                  </a:cubicBezTo>
                  <a:close/>
                  <a:moveTo>
                    <a:pt x="88" y="211"/>
                  </a:moveTo>
                  <a:cubicBezTo>
                    <a:pt x="83" y="211"/>
                    <a:pt x="79" y="210"/>
                    <a:pt x="74" y="209"/>
                  </a:cubicBezTo>
                  <a:cubicBezTo>
                    <a:pt x="81" y="206"/>
                    <a:pt x="87" y="202"/>
                    <a:pt x="93" y="198"/>
                  </a:cubicBezTo>
                  <a:cubicBezTo>
                    <a:pt x="91" y="201"/>
                    <a:pt x="87" y="207"/>
                    <a:pt x="88" y="211"/>
                  </a:cubicBezTo>
                  <a:close/>
                  <a:moveTo>
                    <a:pt x="105" y="214"/>
                  </a:moveTo>
                  <a:cubicBezTo>
                    <a:pt x="102" y="213"/>
                    <a:pt x="100" y="213"/>
                    <a:pt x="98" y="213"/>
                  </a:cubicBezTo>
                  <a:cubicBezTo>
                    <a:pt x="101" y="211"/>
                    <a:pt x="105" y="210"/>
                    <a:pt x="108" y="208"/>
                  </a:cubicBezTo>
                  <a:cubicBezTo>
                    <a:pt x="107" y="210"/>
                    <a:pt x="106" y="212"/>
                    <a:pt x="105" y="214"/>
                  </a:cubicBezTo>
                  <a:close/>
                  <a:moveTo>
                    <a:pt x="136" y="188"/>
                  </a:moveTo>
                  <a:cubicBezTo>
                    <a:pt x="141" y="188"/>
                    <a:pt x="147" y="189"/>
                    <a:pt x="152" y="189"/>
                  </a:cubicBezTo>
                  <a:cubicBezTo>
                    <a:pt x="142" y="197"/>
                    <a:pt x="129" y="204"/>
                    <a:pt x="117" y="209"/>
                  </a:cubicBezTo>
                  <a:cubicBezTo>
                    <a:pt x="122" y="201"/>
                    <a:pt x="129" y="195"/>
                    <a:pt x="136" y="188"/>
                  </a:cubicBezTo>
                  <a:close/>
                  <a:moveTo>
                    <a:pt x="136" y="216"/>
                  </a:moveTo>
                  <a:cubicBezTo>
                    <a:pt x="136" y="216"/>
                    <a:pt x="136" y="216"/>
                    <a:pt x="136" y="216"/>
                  </a:cubicBezTo>
                  <a:cubicBezTo>
                    <a:pt x="132" y="216"/>
                    <a:pt x="127" y="216"/>
                    <a:pt x="123" y="215"/>
                  </a:cubicBezTo>
                  <a:cubicBezTo>
                    <a:pt x="129" y="213"/>
                    <a:pt x="135" y="210"/>
                    <a:pt x="141" y="206"/>
                  </a:cubicBezTo>
                  <a:cubicBezTo>
                    <a:pt x="139" y="209"/>
                    <a:pt x="137" y="213"/>
                    <a:pt x="136" y="216"/>
                  </a:cubicBezTo>
                  <a:close/>
                  <a:moveTo>
                    <a:pt x="157" y="217"/>
                  </a:moveTo>
                  <a:cubicBezTo>
                    <a:pt x="156" y="217"/>
                    <a:pt x="156" y="217"/>
                    <a:pt x="156" y="217"/>
                  </a:cubicBezTo>
                  <a:cubicBezTo>
                    <a:pt x="154" y="217"/>
                    <a:pt x="151" y="217"/>
                    <a:pt x="149" y="217"/>
                  </a:cubicBezTo>
                  <a:cubicBezTo>
                    <a:pt x="153" y="214"/>
                    <a:pt x="158" y="210"/>
                    <a:pt x="162" y="206"/>
                  </a:cubicBezTo>
                  <a:cubicBezTo>
                    <a:pt x="160" y="210"/>
                    <a:pt x="158" y="213"/>
                    <a:pt x="157" y="217"/>
                  </a:cubicBezTo>
                  <a:close/>
                  <a:moveTo>
                    <a:pt x="165" y="217"/>
                  </a:moveTo>
                  <a:cubicBezTo>
                    <a:pt x="169" y="207"/>
                    <a:pt x="176" y="198"/>
                    <a:pt x="182" y="189"/>
                  </a:cubicBezTo>
                  <a:cubicBezTo>
                    <a:pt x="187" y="189"/>
                    <a:pt x="192" y="189"/>
                    <a:pt x="197" y="189"/>
                  </a:cubicBezTo>
                  <a:cubicBezTo>
                    <a:pt x="187" y="198"/>
                    <a:pt x="177" y="209"/>
                    <a:pt x="165" y="217"/>
                  </a:cubicBezTo>
                  <a:close/>
                  <a:moveTo>
                    <a:pt x="177" y="218"/>
                  </a:moveTo>
                  <a:cubicBezTo>
                    <a:pt x="184" y="212"/>
                    <a:pt x="191" y="205"/>
                    <a:pt x="198" y="199"/>
                  </a:cubicBezTo>
                  <a:cubicBezTo>
                    <a:pt x="194" y="205"/>
                    <a:pt x="190" y="212"/>
                    <a:pt x="186" y="219"/>
                  </a:cubicBezTo>
                  <a:cubicBezTo>
                    <a:pt x="183" y="219"/>
                    <a:pt x="180" y="219"/>
                    <a:pt x="177" y="218"/>
                  </a:cubicBezTo>
                  <a:close/>
                  <a:moveTo>
                    <a:pt x="195" y="219"/>
                  </a:moveTo>
                  <a:cubicBezTo>
                    <a:pt x="195" y="219"/>
                    <a:pt x="195" y="219"/>
                    <a:pt x="195" y="219"/>
                  </a:cubicBezTo>
                  <a:cubicBezTo>
                    <a:pt x="201" y="209"/>
                    <a:pt x="208" y="199"/>
                    <a:pt x="214" y="188"/>
                  </a:cubicBezTo>
                  <a:cubicBezTo>
                    <a:pt x="223" y="187"/>
                    <a:pt x="229" y="186"/>
                    <a:pt x="233" y="186"/>
                  </a:cubicBezTo>
                  <a:cubicBezTo>
                    <a:pt x="220" y="197"/>
                    <a:pt x="209" y="209"/>
                    <a:pt x="195" y="219"/>
                  </a:cubicBezTo>
                  <a:close/>
                  <a:moveTo>
                    <a:pt x="212" y="220"/>
                  </a:moveTo>
                  <a:cubicBezTo>
                    <a:pt x="210" y="220"/>
                    <a:pt x="209" y="220"/>
                    <a:pt x="207" y="220"/>
                  </a:cubicBezTo>
                  <a:cubicBezTo>
                    <a:pt x="213" y="215"/>
                    <a:pt x="219" y="210"/>
                    <a:pt x="225" y="204"/>
                  </a:cubicBezTo>
                  <a:cubicBezTo>
                    <a:pt x="220" y="210"/>
                    <a:pt x="216" y="215"/>
                    <a:pt x="212" y="220"/>
                  </a:cubicBezTo>
                  <a:close/>
                  <a:moveTo>
                    <a:pt x="238" y="220"/>
                  </a:moveTo>
                  <a:cubicBezTo>
                    <a:pt x="234" y="220"/>
                    <a:pt x="230" y="220"/>
                    <a:pt x="225" y="220"/>
                  </a:cubicBezTo>
                  <a:cubicBezTo>
                    <a:pt x="236" y="211"/>
                    <a:pt x="246" y="201"/>
                    <a:pt x="256" y="191"/>
                  </a:cubicBezTo>
                  <a:cubicBezTo>
                    <a:pt x="252" y="200"/>
                    <a:pt x="240" y="211"/>
                    <a:pt x="238" y="220"/>
                  </a:cubicBezTo>
                  <a:close/>
                  <a:moveTo>
                    <a:pt x="276" y="218"/>
                  </a:moveTo>
                  <a:cubicBezTo>
                    <a:pt x="268" y="219"/>
                    <a:pt x="260" y="219"/>
                    <a:pt x="252" y="220"/>
                  </a:cubicBezTo>
                  <a:cubicBezTo>
                    <a:pt x="255" y="218"/>
                    <a:pt x="259" y="215"/>
                    <a:pt x="262" y="212"/>
                  </a:cubicBezTo>
                  <a:cubicBezTo>
                    <a:pt x="259" y="223"/>
                    <a:pt x="277" y="212"/>
                    <a:pt x="277" y="213"/>
                  </a:cubicBezTo>
                  <a:cubicBezTo>
                    <a:pt x="276" y="214"/>
                    <a:pt x="275" y="216"/>
                    <a:pt x="276" y="218"/>
                  </a:cubicBezTo>
                  <a:close/>
                  <a:moveTo>
                    <a:pt x="275" y="204"/>
                  </a:moveTo>
                  <a:cubicBezTo>
                    <a:pt x="281" y="194"/>
                    <a:pt x="294" y="185"/>
                    <a:pt x="298" y="173"/>
                  </a:cubicBezTo>
                  <a:cubicBezTo>
                    <a:pt x="300" y="173"/>
                    <a:pt x="302" y="172"/>
                    <a:pt x="304" y="171"/>
                  </a:cubicBezTo>
                  <a:cubicBezTo>
                    <a:pt x="303" y="174"/>
                    <a:pt x="301" y="176"/>
                    <a:pt x="300" y="178"/>
                  </a:cubicBezTo>
                  <a:cubicBezTo>
                    <a:pt x="292" y="188"/>
                    <a:pt x="284" y="198"/>
                    <a:pt x="275" y="204"/>
                  </a:cubicBezTo>
                  <a:close/>
                  <a:moveTo>
                    <a:pt x="287" y="215"/>
                  </a:moveTo>
                  <a:cubicBezTo>
                    <a:pt x="292" y="211"/>
                    <a:pt x="297" y="207"/>
                    <a:pt x="302" y="203"/>
                  </a:cubicBezTo>
                  <a:cubicBezTo>
                    <a:pt x="301" y="205"/>
                    <a:pt x="301" y="208"/>
                    <a:pt x="304" y="209"/>
                  </a:cubicBezTo>
                  <a:cubicBezTo>
                    <a:pt x="299" y="212"/>
                    <a:pt x="294" y="214"/>
                    <a:pt x="287" y="215"/>
                  </a:cubicBezTo>
                  <a:close/>
                  <a:moveTo>
                    <a:pt x="297" y="197"/>
                  </a:moveTo>
                  <a:cubicBezTo>
                    <a:pt x="300" y="192"/>
                    <a:pt x="303" y="187"/>
                    <a:pt x="306" y="183"/>
                  </a:cubicBezTo>
                  <a:cubicBezTo>
                    <a:pt x="310" y="177"/>
                    <a:pt x="314" y="172"/>
                    <a:pt x="319" y="167"/>
                  </a:cubicBezTo>
                  <a:cubicBezTo>
                    <a:pt x="320" y="166"/>
                    <a:pt x="322" y="166"/>
                    <a:pt x="323" y="165"/>
                  </a:cubicBezTo>
                  <a:cubicBezTo>
                    <a:pt x="320" y="169"/>
                    <a:pt x="318" y="172"/>
                    <a:pt x="316" y="176"/>
                  </a:cubicBezTo>
                  <a:cubicBezTo>
                    <a:pt x="309" y="184"/>
                    <a:pt x="303" y="190"/>
                    <a:pt x="297" y="197"/>
                  </a:cubicBezTo>
                  <a:close/>
                  <a:moveTo>
                    <a:pt x="338" y="158"/>
                  </a:moveTo>
                  <a:cubicBezTo>
                    <a:pt x="340" y="157"/>
                    <a:pt x="342" y="156"/>
                    <a:pt x="344" y="155"/>
                  </a:cubicBezTo>
                  <a:cubicBezTo>
                    <a:pt x="339" y="169"/>
                    <a:pt x="333" y="181"/>
                    <a:pt x="325" y="192"/>
                  </a:cubicBezTo>
                  <a:cubicBezTo>
                    <a:pt x="326" y="190"/>
                    <a:pt x="331" y="177"/>
                    <a:pt x="322" y="180"/>
                  </a:cubicBezTo>
                  <a:cubicBezTo>
                    <a:pt x="326" y="176"/>
                    <a:pt x="338" y="165"/>
                    <a:pt x="338" y="1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12"/>
          <p:cNvGrpSpPr>
            <a:grpSpLocks noChangeAspect="1"/>
          </p:cNvGrpSpPr>
          <p:nvPr/>
        </p:nvGrpSpPr>
        <p:grpSpPr bwMode="auto">
          <a:xfrm>
            <a:off x="5728015" y="5178900"/>
            <a:ext cx="596900" cy="495300"/>
            <a:chOff x="2720" y="2195"/>
            <a:chExt cx="376" cy="312"/>
          </a:xfrm>
        </p:grpSpPr>
        <p:sp>
          <p:nvSpPr>
            <p:cNvPr id="9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720" y="2195"/>
              <a:ext cx="376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2701" y="2188"/>
              <a:ext cx="397" cy="336"/>
            </a:xfrm>
            <a:custGeom>
              <a:avLst/>
              <a:gdLst>
                <a:gd name="T0" fmla="*/ 144 w 165"/>
                <a:gd name="T1" fmla="*/ 27 h 139"/>
                <a:gd name="T2" fmla="*/ 48 w 165"/>
                <a:gd name="T3" fmla="*/ 13 h 139"/>
                <a:gd name="T4" fmla="*/ 27 w 165"/>
                <a:gd name="T5" fmla="*/ 49 h 139"/>
                <a:gd name="T6" fmla="*/ 14 w 165"/>
                <a:gd name="T7" fmla="*/ 94 h 139"/>
                <a:gd name="T8" fmla="*/ 24 w 165"/>
                <a:gd name="T9" fmla="*/ 105 h 139"/>
                <a:gd name="T10" fmla="*/ 32 w 165"/>
                <a:gd name="T11" fmla="*/ 111 h 139"/>
                <a:gd name="T12" fmla="*/ 58 w 165"/>
                <a:gd name="T13" fmla="*/ 123 h 139"/>
                <a:gd name="T14" fmla="*/ 157 w 165"/>
                <a:gd name="T15" fmla="*/ 91 h 139"/>
                <a:gd name="T16" fmla="*/ 164 w 165"/>
                <a:gd name="T17" fmla="*/ 65 h 139"/>
                <a:gd name="T18" fmla="*/ 29 w 165"/>
                <a:gd name="T19" fmla="*/ 71 h 139"/>
                <a:gd name="T20" fmla="*/ 28 w 165"/>
                <a:gd name="T21" fmla="*/ 71 h 139"/>
                <a:gd name="T22" fmla="*/ 34 w 165"/>
                <a:gd name="T23" fmla="*/ 80 h 139"/>
                <a:gd name="T24" fmla="*/ 27 w 165"/>
                <a:gd name="T25" fmla="*/ 93 h 139"/>
                <a:gd name="T26" fmla="*/ 43 w 165"/>
                <a:gd name="T27" fmla="*/ 108 h 139"/>
                <a:gd name="T28" fmla="*/ 45 w 165"/>
                <a:gd name="T29" fmla="*/ 109 h 139"/>
                <a:gd name="T30" fmla="*/ 37 w 165"/>
                <a:gd name="T31" fmla="*/ 101 h 139"/>
                <a:gd name="T32" fmla="*/ 50 w 165"/>
                <a:gd name="T33" fmla="*/ 94 h 139"/>
                <a:gd name="T34" fmla="*/ 61 w 165"/>
                <a:gd name="T35" fmla="*/ 102 h 139"/>
                <a:gd name="T36" fmla="*/ 58 w 165"/>
                <a:gd name="T37" fmla="*/ 98 h 139"/>
                <a:gd name="T38" fmla="*/ 61 w 165"/>
                <a:gd name="T39" fmla="*/ 102 h 139"/>
                <a:gd name="T40" fmla="*/ 68 w 165"/>
                <a:gd name="T41" fmla="*/ 118 h 139"/>
                <a:gd name="T42" fmla="*/ 69 w 165"/>
                <a:gd name="T43" fmla="*/ 118 h 139"/>
                <a:gd name="T44" fmla="*/ 74 w 165"/>
                <a:gd name="T45" fmla="*/ 106 h 139"/>
                <a:gd name="T46" fmla="*/ 67 w 165"/>
                <a:gd name="T47" fmla="*/ 107 h 139"/>
                <a:gd name="T48" fmla="*/ 76 w 165"/>
                <a:gd name="T49" fmla="*/ 104 h 139"/>
                <a:gd name="T50" fmla="*/ 85 w 165"/>
                <a:gd name="T51" fmla="*/ 122 h 139"/>
                <a:gd name="T52" fmla="*/ 86 w 165"/>
                <a:gd name="T53" fmla="*/ 118 h 139"/>
                <a:gd name="T54" fmla="*/ 88 w 165"/>
                <a:gd name="T55" fmla="*/ 116 h 139"/>
                <a:gd name="T56" fmla="*/ 80 w 165"/>
                <a:gd name="T57" fmla="*/ 113 h 139"/>
                <a:gd name="T58" fmla="*/ 96 w 165"/>
                <a:gd name="T59" fmla="*/ 108 h 139"/>
                <a:gd name="T60" fmla="*/ 99 w 165"/>
                <a:gd name="T61" fmla="*/ 123 h 139"/>
                <a:gd name="T62" fmla="*/ 99 w 165"/>
                <a:gd name="T63" fmla="*/ 123 h 139"/>
                <a:gd name="T64" fmla="*/ 104 w 165"/>
                <a:gd name="T65" fmla="*/ 108 h 139"/>
                <a:gd name="T66" fmla="*/ 105 w 165"/>
                <a:gd name="T67" fmla="*/ 108 h 139"/>
                <a:gd name="T68" fmla="*/ 112 w 165"/>
                <a:gd name="T69" fmla="*/ 123 h 139"/>
                <a:gd name="T70" fmla="*/ 113 w 165"/>
                <a:gd name="T71" fmla="*/ 123 h 139"/>
                <a:gd name="T72" fmla="*/ 117 w 165"/>
                <a:gd name="T73" fmla="*/ 109 h 139"/>
                <a:gd name="T74" fmla="*/ 119 w 165"/>
                <a:gd name="T75" fmla="*/ 106 h 139"/>
                <a:gd name="T76" fmla="*/ 117 w 165"/>
                <a:gd name="T77" fmla="*/ 109 h 139"/>
                <a:gd name="T78" fmla="*/ 128 w 165"/>
                <a:gd name="T79" fmla="*/ 111 h 139"/>
                <a:gd name="T80" fmla="*/ 146 w 165"/>
                <a:gd name="T81" fmla="*/ 96 h 139"/>
                <a:gd name="T82" fmla="*/ 155 w 165"/>
                <a:gd name="T83" fmla="*/ 69 h 139"/>
                <a:gd name="T84" fmla="*/ 96 w 165"/>
                <a:gd name="T85" fmla="*/ 15 h 139"/>
                <a:gd name="T86" fmla="*/ 155 w 165"/>
                <a:gd name="T87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5" h="139">
                  <a:moveTo>
                    <a:pt x="164" y="65"/>
                  </a:moveTo>
                  <a:cubicBezTo>
                    <a:pt x="165" y="53"/>
                    <a:pt x="158" y="39"/>
                    <a:pt x="144" y="27"/>
                  </a:cubicBezTo>
                  <a:cubicBezTo>
                    <a:pt x="135" y="18"/>
                    <a:pt x="109" y="0"/>
                    <a:pt x="96" y="3"/>
                  </a:cubicBezTo>
                  <a:cubicBezTo>
                    <a:pt x="91" y="2"/>
                    <a:pt x="40" y="0"/>
                    <a:pt x="48" y="13"/>
                  </a:cubicBezTo>
                  <a:cubicBezTo>
                    <a:pt x="43" y="20"/>
                    <a:pt x="54" y="18"/>
                    <a:pt x="57" y="17"/>
                  </a:cubicBezTo>
                  <a:cubicBezTo>
                    <a:pt x="43" y="24"/>
                    <a:pt x="30" y="33"/>
                    <a:pt x="27" y="49"/>
                  </a:cubicBezTo>
                  <a:cubicBezTo>
                    <a:pt x="16" y="59"/>
                    <a:pt x="6" y="73"/>
                    <a:pt x="12" y="89"/>
                  </a:cubicBezTo>
                  <a:cubicBezTo>
                    <a:pt x="0" y="89"/>
                    <a:pt x="16" y="94"/>
                    <a:pt x="14" y="94"/>
                  </a:cubicBezTo>
                  <a:cubicBezTo>
                    <a:pt x="15" y="95"/>
                    <a:pt x="16" y="96"/>
                    <a:pt x="17" y="97"/>
                  </a:cubicBezTo>
                  <a:cubicBezTo>
                    <a:pt x="14" y="105"/>
                    <a:pt x="16" y="110"/>
                    <a:pt x="24" y="105"/>
                  </a:cubicBezTo>
                  <a:cubicBezTo>
                    <a:pt x="25" y="106"/>
                    <a:pt x="26" y="107"/>
                    <a:pt x="27" y="108"/>
                  </a:cubicBezTo>
                  <a:cubicBezTo>
                    <a:pt x="28" y="110"/>
                    <a:pt x="30" y="111"/>
                    <a:pt x="32" y="111"/>
                  </a:cubicBezTo>
                  <a:cubicBezTo>
                    <a:pt x="38" y="115"/>
                    <a:pt x="45" y="118"/>
                    <a:pt x="52" y="121"/>
                  </a:cubicBezTo>
                  <a:cubicBezTo>
                    <a:pt x="52" y="124"/>
                    <a:pt x="56" y="124"/>
                    <a:pt x="58" y="123"/>
                  </a:cubicBezTo>
                  <a:cubicBezTo>
                    <a:pt x="91" y="134"/>
                    <a:pt x="129" y="139"/>
                    <a:pt x="150" y="105"/>
                  </a:cubicBezTo>
                  <a:cubicBezTo>
                    <a:pt x="152" y="103"/>
                    <a:pt x="160" y="95"/>
                    <a:pt x="157" y="91"/>
                  </a:cubicBezTo>
                  <a:cubicBezTo>
                    <a:pt x="158" y="89"/>
                    <a:pt x="158" y="88"/>
                    <a:pt x="157" y="86"/>
                  </a:cubicBezTo>
                  <a:cubicBezTo>
                    <a:pt x="162" y="80"/>
                    <a:pt x="164" y="73"/>
                    <a:pt x="164" y="65"/>
                  </a:cubicBezTo>
                  <a:close/>
                  <a:moveTo>
                    <a:pt x="28" y="71"/>
                  </a:moveTo>
                  <a:cubicBezTo>
                    <a:pt x="28" y="71"/>
                    <a:pt x="28" y="71"/>
                    <a:pt x="29" y="71"/>
                  </a:cubicBezTo>
                  <a:cubicBezTo>
                    <a:pt x="28" y="71"/>
                    <a:pt x="28" y="72"/>
                    <a:pt x="27" y="72"/>
                  </a:cubicBezTo>
                  <a:cubicBezTo>
                    <a:pt x="27" y="72"/>
                    <a:pt x="27" y="72"/>
                    <a:pt x="28" y="71"/>
                  </a:cubicBezTo>
                  <a:close/>
                  <a:moveTo>
                    <a:pt x="27" y="93"/>
                  </a:moveTo>
                  <a:cubicBezTo>
                    <a:pt x="29" y="89"/>
                    <a:pt x="31" y="84"/>
                    <a:pt x="34" y="80"/>
                  </a:cubicBezTo>
                  <a:cubicBezTo>
                    <a:pt x="34" y="81"/>
                    <a:pt x="35" y="82"/>
                    <a:pt x="36" y="83"/>
                  </a:cubicBezTo>
                  <a:cubicBezTo>
                    <a:pt x="33" y="86"/>
                    <a:pt x="30" y="90"/>
                    <a:pt x="27" y="93"/>
                  </a:cubicBezTo>
                  <a:close/>
                  <a:moveTo>
                    <a:pt x="45" y="109"/>
                  </a:moveTo>
                  <a:cubicBezTo>
                    <a:pt x="44" y="109"/>
                    <a:pt x="44" y="109"/>
                    <a:pt x="43" y="108"/>
                  </a:cubicBezTo>
                  <a:cubicBezTo>
                    <a:pt x="44" y="108"/>
                    <a:pt x="45" y="107"/>
                    <a:pt x="46" y="107"/>
                  </a:cubicBezTo>
                  <a:cubicBezTo>
                    <a:pt x="46" y="108"/>
                    <a:pt x="45" y="108"/>
                    <a:pt x="45" y="109"/>
                  </a:cubicBezTo>
                  <a:close/>
                  <a:moveTo>
                    <a:pt x="37" y="102"/>
                  </a:moveTo>
                  <a:cubicBezTo>
                    <a:pt x="37" y="102"/>
                    <a:pt x="37" y="101"/>
                    <a:pt x="37" y="101"/>
                  </a:cubicBezTo>
                  <a:cubicBezTo>
                    <a:pt x="38" y="96"/>
                    <a:pt x="40" y="92"/>
                    <a:pt x="42" y="89"/>
                  </a:cubicBezTo>
                  <a:cubicBezTo>
                    <a:pt x="44" y="91"/>
                    <a:pt x="47" y="92"/>
                    <a:pt x="50" y="94"/>
                  </a:cubicBezTo>
                  <a:cubicBezTo>
                    <a:pt x="45" y="98"/>
                    <a:pt x="41" y="101"/>
                    <a:pt x="37" y="102"/>
                  </a:cubicBezTo>
                  <a:close/>
                  <a:moveTo>
                    <a:pt x="61" y="102"/>
                  </a:moveTo>
                  <a:cubicBezTo>
                    <a:pt x="59" y="104"/>
                    <a:pt x="57" y="105"/>
                    <a:pt x="55" y="106"/>
                  </a:cubicBezTo>
                  <a:cubicBezTo>
                    <a:pt x="56" y="103"/>
                    <a:pt x="57" y="101"/>
                    <a:pt x="58" y="98"/>
                  </a:cubicBezTo>
                  <a:cubicBezTo>
                    <a:pt x="60" y="99"/>
                    <a:pt x="61" y="100"/>
                    <a:pt x="62" y="100"/>
                  </a:cubicBezTo>
                  <a:cubicBezTo>
                    <a:pt x="62" y="101"/>
                    <a:pt x="61" y="101"/>
                    <a:pt x="61" y="102"/>
                  </a:cubicBezTo>
                  <a:close/>
                  <a:moveTo>
                    <a:pt x="69" y="118"/>
                  </a:move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9" y="117"/>
                    <a:pt x="69" y="117"/>
                  </a:cubicBezTo>
                  <a:cubicBezTo>
                    <a:pt x="69" y="117"/>
                    <a:pt x="69" y="118"/>
                    <a:pt x="69" y="118"/>
                  </a:cubicBezTo>
                  <a:close/>
                  <a:moveTo>
                    <a:pt x="74" y="107"/>
                  </a:moveTo>
                  <a:cubicBezTo>
                    <a:pt x="74" y="107"/>
                    <a:pt x="74" y="107"/>
                    <a:pt x="74" y="106"/>
                  </a:cubicBezTo>
                  <a:cubicBezTo>
                    <a:pt x="70" y="105"/>
                    <a:pt x="67" y="106"/>
                    <a:pt x="66" y="109"/>
                  </a:cubicBezTo>
                  <a:cubicBezTo>
                    <a:pt x="66" y="109"/>
                    <a:pt x="66" y="108"/>
                    <a:pt x="67" y="107"/>
                  </a:cubicBezTo>
                  <a:cubicBezTo>
                    <a:pt x="69" y="106"/>
                    <a:pt x="70" y="105"/>
                    <a:pt x="71" y="103"/>
                  </a:cubicBezTo>
                  <a:cubicBezTo>
                    <a:pt x="72" y="104"/>
                    <a:pt x="74" y="104"/>
                    <a:pt x="76" y="104"/>
                  </a:cubicBezTo>
                  <a:cubicBezTo>
                    <a:pt x="75" y="105"/>
                    <a:pt x="75" y="106"/>
                    <a:pt x="74" y="107"/>
                  </a:cubicBezTo>
                  <a:close/>
                  <a:moveTo>
                    <a:pt x="85" y="122"/>
                  </a:moveTo>
                  <a:cubicBezTo>
                    <a:pt x="84" y="121"/>
                    <a:pt x="83" y="121"/>
                    <a:pt x="82" y="121"/>
                  </a:cubicBezTo>
                  <a:cubicBezTo>
                    <a:pt x="84" y="120"/>
                    <a:pt x="85" y="119"/>
                    <a:pt x="86" y="118"/>
                  </a:cubicBezTo>
                  <a:cubicBezTo>
                    <a:pt x="86" y="119"/>
                    <a:pt x="85" y="120"/>
                    <a:pt x="85" y="122"/>
                  </a:cubicBezTo>
                  <a:close/>
                  <a:moveTo>
                    <a:pt x="88" y="116"/>
                  </a:moveTo>
                  <a:cubicBezTo>
                    <a:pt x="88" y="114"/>
                    <a:pt x="88" y="113"/>
                    <a:pt x="87" y="112"/>
                  </a:cubicBezTo>
                  <a:cubicBezTo>
                    <a:pt x="84" y="111"/>
                    <a:pt x="82" y="111"/>
                    <a:pt x="80" y="113"/>
                  </a:cubicBezTo>
                  <a:cubicBezTo>
                    <a:pt x="82" y="111"/>
                    <a:pt x="83" y="109"/>
                    <a:pt x="85" y="106"/>
                  </a:cubicBezTo>
                  <a:cubicBezTo>
                    <a:pt x="89" y="107"/>
                    <a:pt x="92" y="107"/>
                    <a:pt x="96" y="108"/>
                  </a:cubicBezTo>
                  <a:cubicBezTo>
                    <a:pt x="93" y="110"/>
                    <a:pt x="91" y="112"/>
                    <a:pt x="88" y="116"/>
                  </a:cubicBezTo>
                  <a:close/>
                  <a:moveTo>
                    <a:pt x="99" y="123"/>
                  </a:moveTo>
                  <a:cubicBezTo>
                    <a:pt x="99" y="123"/>
                    <a:pt x="98" y="123"/>
                    <a:pt x="98" y="123"/>
                  </a:cubicBezTo>
                  <a:cubicBezTo>
                    <a:pt x="98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lose/>
                  <a:moveTo>
                    <a:pt x="104" y="108"/>
                  </a:moveTo>
                  <a:cubicBezTo>
                    <a:pt x="104" y="108"/>
                    <a:pt x="104" y="108"/>
                    <a:pt x="104" y="108"/>
                  </a:cubicBezTo>
                  <a:cubicBezTo>
                    <a:pt x="104" y="108"/>
                    <a:pt x="105" y="108"/>
                    <a:pt x="105" y="108"/>
                  </a:cubicBezTo>
                  <a:cubicBezTo>
                    <a:pt x="105" y="108"/>
                    <a:pt x="105" y="108"/>
                    <a:pt x="104" y="108"/>
                  </a:cubicBezTo>
                  <a:close/>
                  <a:moveTo>
                    <a:pt x="112" y="123"/>
                  </a:moveTo>
                  <a:cubicBezTo>
                    <a:pt x="112" y="123"/>
                    <a:pt x="113" y="123"/>
                    <a:pt x="113" y="12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3" y="123"/>
                    <a:pt x="112" y="123"/>
                    <a:pt x="112" y="123"/>
                  </a:cubicBezTo>
                  <a:close/>
                  <a:moveTo>
                    <a:pt x="117" y="109"/>
                  </a:moveTo>
                  <a:cubicBezTo>
                    <a:pt x="118" y="108"/>
                    <a:pt x="118" y="108"/>
                    <a:pt x="118" y="108"/>
                  </a:cubicBezTo>
                  <a:cubicBezTo>
                    <a:pt x="119" y="107"/>
                    <a:pt x="119" y="107"/>
                    <a:pt x="119" y="106"/>
                  </a:cubicBezTo>
                  <a:cubicBezTo>
                    <a:pt x="120" y="106"/>
                    <a:pt x="120" y="106"/>
                    <a:pt x="121" y="106"/>
                  </a:cubicBezTo>
                  <a:cubicBezTo>
                    <a:pt x="120" y="107"/>
                    <a:pt x="118" y="108"/>
                    <a:pt x="117" y="109"/>
                  </a:cubicBezTo>
                  <a:close/>
                  <a:moveTo>
                    <a:pt x="143" y="100"/>
                  </a:moveTo>
                  <a:cubicBezTo>
                    <a:pt x="139" y="105"/>
                    <a:pt x="134" y="108"/>
                    <a:pt x="128" y="111"/>
                  </a:cubicBezTo>
                  <a:cubicBezTo>
                    <a:pt x="131" y="109"/>
                    <a:pt x="133" y="106"/>
                    <a:pt x="134" y="102"/>
                  </a:cubicBezTo>
                  <a:cubicBezTo>
                    <a:pt x="138" y="100"/>
                    <a:pt x="142" y="98"/>
                    <a:pt x="146" y="96"/>
                  </a:cubicBezTo>
                  <a:cubicBezTo>
                    <a:pt x="145" y="97"/>
                    <a:pt x="144" y="99"/>
                    <a:pt x="143" y="100"/>
                  </a:cubicBezTo>
                  <a:close/>
                  <a:moveTo>
                    <a:pt x="155" y="69"/>
                  </a:moveTo>
                  <a:cubicBezTo>
                    <a:pt x="143" y="113"/>
                    <a:pt x="38" y="102"/>
                    <a:pt x="35" y="57"/>
                  </a:cubicBezTo>
                  <a:cubicBezTo>
                    <a:pt x="37" y="30"/>
                    <a:pt x="76" y="21"/>
                    <a:pt x="96" y="15"/>
                  </a:cubicBezTo>
                  <a:cubicBezTo>
                    <a:pt x="120" y="20"/>
                    <a:pt x="153" y="38"/>
                    <a:pt x="156" y="65"/>
                  </a:cubicBezTo>
                  <a:cubicBezTo>
                    <a:pt x="156" y="67"/>
                    <a:pt x="155" y="68"/>
                    <a:pt x="155" y="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 rot="3118">
            <a:off x="7459447" y="1513830"/>
            <a:ext cx="275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4"/>
                </a:solidFill>
                <a:latin typeface="MYuppy-KR-Bold-DDC"/>
                <a:ea typeface="MYuppy-KR-Bold-DDC"/>
              </a:rPr>
              <a:t>一、游戏背景</a:t>
            </a:r>
          </a:p>
        </p:txBody>
      </p:sp>
      <p:sp>
        <p:nvSpPr>
          <p:cNvPr id="13" name="PA_文本框 95"/>
          <p:cNvSpPr txBox="1"/>
          <p:nvPr>
            <p:custDataLst>
              <p:tags r:id="rId1"/>
            </p:custDataLst>
          </p:nvPr>
        </p:nvSpPr>
        <p:spPr>
          <a:xfrm>
            <a:off x="681644" y="794663"/>
            <a:ext cx="56432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0120" lvl="2"/>
            <a:r>
              <a:rPr lang="en-US" altLang="zh-CN" sz="2000" b="1" spc="100" dirty="0">
                <a:latin typeface="等线" panose="02010600030101010101" pitchFamily="2" charset="-122"/>
                <a:ea typeface="等线" panose="02010600030101010101" pitchFamily="2" charset="-122"/>
              </a:rPr>
              <a:t>  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 主人公从小就喜欢和小动物们接触，她向往像小鸟一样自由，向往像猫一样灵动。她希望有朝一日能够与它们友好的朝夕相处。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"/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    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现在一个宝贵的机会摆在了她眼前：一家宠物照看店的上一任店主准备让她接手宠物照看店。她当然不会错过，于是伴随着内心的激动她展开了新奇的探索。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960120" lvl="2"/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当然，有无数的欣喜，也有无数的困难正等待着她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zh-CN" sz="2000" b="1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73307" y="588088"/>
            <a:ext cx="588901" cy="634498"/>
            <a:chOff x="1269150" y="5674116"/>
            <a:chExt cx="983811" cy="983811"/>
          </a:xfrm>
        </p:grpSpPr>
        <p:sp>
          <p:nvSpPr>
            <p:cNvPr id="16" name="椭圆 15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rgbClr val="E8A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890259" y="2855916"/>
            <a:ext cx="588901" cy="634498"/>
            <a:chOff x="1269150" y="5674116"/>
            <a:chExt cx="983811" cy="983811"/>
          </a:xfrm>
        </p:grpSpPr>
        <p:sp>
          <p:nvSpPr>
            <p:cNvPr id="19" name="椭圆 18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216711" y="1923195"/>
            <a:ext cx="588901" cy="634498"/>
            <a:chOff x="1269150" y="5674116"/>
            <a:chExt cx="983811" cy="983811"/>
          </a:xfrm>
        </p:grpSpPr>
        <p:sp>
          <p:nvSpPr>
            <p:cNvPr id="22" name="椭圆 21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rgbClr val="FA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338678" y="573912"/>
            <a:ext cx="588901" cy="634498"/>
            <a:chOff x="1269150" y="5674116"/>
            <a:chExt cx="983811" cy="983811"/>
          </a:xfrm>
        </p:grpSpPr>
        <p:sp>
          <p:nvSpPr>
            <p:cNvPr id="25" name="椭圆 24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36D48F6-5702-419B-8F6D-AEA3CB1C9AB9}"/>
              </a:ext>
            </a:extLst>
          </p:cNvPr>
          <p:cNvSpPr txBox="1"/>
          <p:nvPr/>
        </p:nvSpPr>
        <p:spPr>
          <a:xfrm>
            <a:off x="5530312" y="1512579"/>
            <a:ext cx="45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2081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_图片 1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" t="5333" r="467" b="23333"/>
          <a:stretch/>
        </p:blipFill>
        <p:spPr>
          <a:xfrm>
            <a:off x="8290206" y="3637022"/>
            <a:ext cx="2316862" cy="2316862"/>
          </a:xfrm>
          <a:prstGeom prst="rect">
            <a:avLst/>
          </a:prstGeom>
        </p:spPr>
      </p:pic>
      <p:pic>
        <p:nvPicPr>
          <p:cNvPr id="18" name="PA_图片 1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2" r="28542"/>
          <a:stretch/>
        </p:blipFill>
        <p:spPr>
          <a:xfrm>
            <a:off x="1359864" y="3719975"/>
            <a:ext cx="2398580" cy="239858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0" y="6540751"/>
            <a:ext cx="588901" cy="634498"/>
            <a:chOff x="1269150" y="5674116"/>
            <a:chExt cx="983811" cy="983811"/>
          </a:xfrm>
        </p:grpSpPr>
        <p:sp>
          <p:nvSpPr>
            <p:cNvPr id="27" name="椭圆 26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rgbClr val="FA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83354" y="5809200"/>
            <a:ext cx="983811" cy="983811"/>
            <a:chOff x="-445036" y="1588643"/>
            <a:chExt cx="983811" cy="983811"/>
          </a:xfrm>
        </p:grpSpPr>
        <p:sp>
          <p:nvSpPr>
            <p:cNvPr id="30" name="椭圆 29"/>
            <p:cNvSpPr/>
            <p:nvPr/>
          </p:nvSpPr>
          <p:spPr>
            <a:xfrm>
              <a:off x="-445036" y="1588643"/>
              <a:ext cx="983811" cy="983811"/>
            </a:xfrm>
            <a:prstGeom prst="ellipse">
              <a:avLst/>
            </a:prstGeom>
            <a:solidFill>
              <a:srgbClr val="FC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-266919" y="1766760"/>
              <a:ext cx="627575" cy="627575"/>
            </a:xfrm>
            <a:prstGeom prst="ellipse">
              <a:avLst/>
            </a:prstGeom>
            <a:solidFill>
              <a:srgbClr val="FBB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933411" y="6366154"/>
            <a:ext cx="588901" cy="634498"/>
            <a:chOff x="1269150" y="5674116"/>
            <a:chExt cx="983811" cy="983811"/>
          </a:xfrm>
        </p:grpSpPr>
        <p:sp>
          <p:nvSpPr>
            <p:cNvPr id="33" name="椭圆 32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rgbClr val="E8A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313107" y="6172689"/>
            <a:ext cx="588901" cy="634498"/>
            <a:chOff x="1269150" y="5674116"/>
            <a:chExt cx="983811" cy="983811"/>
          </a:xfrm>
        </p:grpSpPr>
        <p:sp>
          <p:nvSpPr>
            <p:cNvPr id="36" name="椭圆 35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974295" y="6035304"/>
            <a:ext cx="588901" cy="634498"/>
            <a:chOff x="1269150" y="5674116"/>
            <a:chExt cx="983811" cy="983811"/>
          </a:xfrm>
        </p:grpSpPr>
        <p:sp>
          <p:nvSpPr>
            <p:cNvPr id="39" name="椭圆 38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rgbClr val="FA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538395" y="6475762"/>
            <a:ext cx="588901" cy="634498"/>
            <a:chOff x="1269150" y="5674116"/>
            <a:chExt cx="983811" cy="983811"/>
          </a:xfrm>
        </p:grpSpPr>
        <p:sp>
          <p:nvSpPr>
            <p:cNvPr id="42" name="椭圆 41"/>
            <p:cNvSpPr/>
            <p:nvPr/>
          </p:nvSpPr>
          <p:spPr>
            <a:xfrm>
              <a:off x="1269150" y="5674116"/>
              <a:ext cx="983811" cy="98381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447267" y="5874214"/>
              <a:ext cx="627575" cy="6275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1020784" y="5987317"/>
            <a:ext cx="983811" cy="983811"/>
            <a:chOff x="-445036" y="1588643"/>
            <a:chExt cx="983811" cy="983811"/>
          </a:xfrm>
        </p:grpSpPr>
        <p:sp>
          <p:nvSpPr>
            <p:cNvPr id="45" name="椭圆 44"/>
            <p:cNvSpPr/>
            <p:nvPr/>
          </p:nvSpPr>
          <p:spPr>
            <a:xfrm>
              <a:off x="-445036" y="1588643"/>
              <a:ext cx="983811" cy="983811"/>
            </a:xfrm>
            <a:prstGeom prst="ellipse">
              <a:avLst/>
            </a:prstGeom>
            <a:solidFill>
              <a:srgbClr val="FC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266919" y="1766760"/>
              <a:ext cx="627575" cy="627575"/>
            </a:xfrm>
            <a:prstGeom prst="ellipse">
              <a:avLst/>
            </a:prstGeom>
            <a:solidFill>
              <a:srgbClr val="FBB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32BA2591-CF89-467E-97DE-8F213957CD92}"/>
              </a:ext>
            </a:extLst>
          </p:cNvPr>
          <p:cNvSpPr txBox="1"/>
          <p:nvPr/>
        </p:nvSpPr>
        <p:spPr>
          <a:xfrm>
            <a:off x="8166750" y="1080485"/>
            <a:ext cx="2563774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宠物得到合适的照顾之后，就会出现感谢的反馈（效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提示），并且按照一定路线走出宠物托管所。</a:t>
            </a:r>
            <a:endParaRPr lang="zh-CN" altLang="en-US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8F30443F-93B0-4B98-868A-051A162AC45D}"/>
              </a:ext>
            </a:extLst>
          </p:cNvPr>
          <p:cNvSpPr txBox="1">
            <a:spLocks/>
          </p:cNvSpPr>
          <p:nvPr/>
        </p:nvSpPr>
        <p:spPr>
          <a:xfrm>
            <a:off x="2560431" y="2422026"/>
            <a:ext cx="9133730" cy="12334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/>
              <a:t>在这里你可以做你想做的事！</a:t>
            </a:r>
            <a:endParaRPr lang="zh-CN" altLang="en-US" b="1" dirty="0"/>
          </a:p>
        </p:txBody>
      </p:sp>
      <p:grpSp>
        <p:nvGrpSpPr>
          <p:cNvPr id="52" name="PA_组合 4">
            <a:extLst>
              <a:ext uri="{FF2B5EF4-FFF2-40B4-BE49-F238E27FC236}">
                <a16:creationId xmlns:a16="http://schemas.microsoft.com/office/drawing/2014/main" id="{85034238-E5F3-4086-AF3A-E902C8158AB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39618" y="-2446898"/>
            <a:ext cx="4304764" cy="4304764"/>
            <a:chOff x="-1671581" y="-498242"/>
            <a:chExt cx="4304764" cy="430476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0A4CE63-87F9-4F53-95F3-7C325186237C}"/>
                </a:ext>
              </a:extLst>
            </p:cNvPr>
            <p:cNvSpPr/>
            <p:nvPr/>
          </p:nvSpPr>
          <p:spPr>
            <a:xfrm>
              <a:off x="-1671581" y="-498242"/>
              <a:ext cx="4304764" cy="4304764"/>
            </a:xfrm>
            <a:prstGeom prst="ellipse">
              <a:avLst/>
            </a:prstGeom>
            <a:solidFill>
              <a:srgbClr val="EC6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CEEEFD3-2AE1-420D-97A0-409427AB63C5}"/>
                </a:ext>
              </a:extLst>
            </p:cNvPr>
            <p:cNvSpPr/>
            <p:nvPr/>
          </p:nvSpPr>
          <p:spPr>
            <a:xfrm>
              <a:off x="-1560878" y="-395308"/>
              <a:ext cx="3661894" cy="3661894"/>
            </a:xfrm>
            <a:prstGeom prst="ellipse">
              <a:avLst/>
            </a:prstGeom>
            <a:solidFill>
              <a:srgbClr val="FBA860"/>
            </a:solidFill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B1E17A80-E8AA-4329-AF6E-0443B112FE75}"/>
                </a:ext>
              </a:extLst>
            </p:cNvPr>
            <p:cNvSpPr/>
            <p:nvPr/>
          </p:nvSpPr>
          <p:spPr>
            <a:xfrm>
              <a:off x="-1474721" y="-295132"/>
              <a:ext cx="2915992" cy="2915992"/>
            </a:xfrm>
            <a:prstGeom prst="ellipse">
              <a:avLst/>
            </a:prstGeom>
            <a:solidFill>
              <a:srgbClr val="F68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788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218"/>
                                  </p:stCondLst>
                                  <p:childTnLst>
                                    <p:animRot by="21600000">
                                      <p:cBhvr>
                                        <p:cTn id="6" dur="2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245" y="248727"/>
            <a:ext cx="9133730" cy="1233424"/>
          </a:xfrm>
        </p:spPr>
        <p:txBody>
          <a:bodyPr/>
          <a:lstStyle/>
          <a:p>
            <a:r>
              <a:rPr lang="zh-CN" altLang="en-US" b="1" dirty="0"/>
              <a:t>快乐撸猫！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643370"/>
            <a:ext cx="5141086" cy="491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2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245" y="248727"/>
            <a:ext cx="9133730" cy="1233424"/>
          </a:xfrm>
        </p:spPr>
        <p:txBody>
          <a:bodyPr/>
          <a:lstStyle/>
          <a:p>
            <a:r>
              <a:rPr lang="zh-CN" altLang="en-US" b="1" dirty="0"/>
              <a:t>愉快交友！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30" y="86543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245" y="248727"/>
            <a:ext cx="9133730" cy="1233424"/>
          </a:xfrm>
        </p:spPr>
        <p:txBody>
          <a:bodyPr/>
          <a:lstStyle/>
          <a:p>
            <a:r>
              <a:rPr lang="zh-CN" altLang="en-US" b="1" dirty="0"/>
              <a:t>深情对视！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51" y="865439"/>
            <a:ext cx="5697583" cy="42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4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245" y="248727"/>
            <a:ext cx="9133730" cy="1233424"/>
          </a:xfrm>
        </p:spPr>
        <p:txBody>
          <a:bodyPr/>
          <a:lstStyle/>
          <a:p>
            <a:r>
              <a:rPr lang="zh-CN" altLang="en-US" b="1" dirty="0"/>
              <a:t>这当然是不可能的。我们有的只有一群群吃的比你还多还不干事的宠物主子们。</a:t>
            </a:r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GE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2iiimU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ITigMDQAtFFFABRRRQAUUUUAFFFFABRRRQAUUUUAFFFFABRRRQAUU1mCjJpFcNgjoaAH0UUUAFFFFABRRRQAUUUUAFFFFABRRRQAUUUUAFFFFABRRRQAUUUUAFFFFABRRRQAUUUUAFFFFABRRRQAUUUUAFFFFABRRRQAUUUUAFFFFABRRRQAGsK+8Y+HdMvZLO/1e0trmMAtHJJgjNaN1qljZSrHc3cEMjchZHAOK8o+JeieChY6h4nmjhv75Qv7pLgDd27UCOq8R/ErQbHw9qN1p2sWM95DAzwRiTO9uwrl/hp8XRrsF8fFF9Y2bxMoh58vcDWH4H8JeAPFmgDU7mxXT5PNZBE1znOO9bep/Dn4Z2OnXF5+5f7OjSbFuuWwOnWkI72Px/4TllWOLxBp7OxwAJcmukVgwyK+dfh7ovgrxdLeXM+krpkVqyeUz3eSzZz0Ne92mpWE0q21td28r7chY5ATgUDNCikByOmKWmMKQtgZ7UtcX8RNZ8QaHoC3Hh6yF7ePcBChj3gL9KBHaYoxXgI+JPxZ3Y/4RZfp9lb/ABqtefFj4naZZtd32gQQW6nBlktyAP1pBc+h8UYr5t0343+PdXuDBp2j2d1KBnbFAxOPzrV/4WR8Wsf8iov/AICt/jQFz3sNk+1OryfwH4v8da14lNn4i0QWdn5DSiQW5TDDgDJPevV1ztGetMBaKKD04oGITj0zXOzeOfC8EkkU2u2CSISGV5wMEdua05tX02GVopb62jkX7ytIARXh3xL0TwJ4bs11mCxXUri9vCHVLrheCSePfH50hHZ+PfijYaP4Xa+8P6lYXd4JlQRbt3Bzk8UeA/ihpmqeFIr3X9WsLW/MsgeMttwMnHH0xWF4a8B/DrXfDljqc9vFay3EW5oTd52moPFfgn4c+GvD91qscCXckQ+WBbrlif8A9dAj1K28beHL24itrTWbOe4lYLHEknLE10FeG/DLQvBeoW9p4je0g0+8gn3QxvdA9DwcV7Na6jZ3gb7LdRT7fveW4OPyoGXKKKKYwphbjgZ+lPPAryP43+Mbnw7oVrYabcPDf3snmeZGeUjXr+f+NAj1oNkjpzTq4r4b+faeCdObVNRFxeTIZpGllGRuOQK603ltkYuYevTeKAKOqeI9J0R0TU7+C03/AHfNkAz+daFtdQ3lulxbyLJDINyupyCK+f8A9o/i80Pp/q5P517B8PyP+EB0UZ6Wq0AdNRSZGcZpaBhRRRQAUUUUAFFFFABRRRQAUUUUAFFFFABRRRQAUUUUAFFFFABRRRQAUUUUAFFFFABRRRQAUUUUAFFFFAHC+Mfhho3jTVYr/UZblZUj8r9y2OM15j4j8CfDHwnqUVlq2qarDOy+ZtHzDH5V9ECvmX9oHH/CeWXybv8ARwSv97npSEyEad8Gtvzazq+/PJwef0pr6Z8G2bC63rAH/XMnP6Vt2virS47OFf8AhVM0mI1BbH3uOv3at2PibR7q/trc/CuWPz5ljLsvAycZ6UCMrR/Cfwm1zU4dM07WNVkupjiNSCOfyr1Dwj8J9E8H6yNUsJ7x7gI0Y805XB9q8W8I28Nt8fDbwIEihv5kRQOBgkV9U4Gc96BoWiiimMKhfqTxgetTVWnkit4pJ5mEcSgl2Y4Cgd6BEF5ewafayXd1NHb20YzLKxwFHrXzR4s8V6z8VfFUWg6NGw05ZSLeMDG5f+ej+3epviT4/vfHWtJoGhJLLp3meWqRfeunHf6UnjLwhN8OfBWkTQzyR6xdSH7XPG2No2jEYPtSEe5+BvBVh4J0VLW1Ctduu64uDyzn/DNdSsocD5gc+hzmvIvC3/CQeIPgcU029LatOsiCWU5LDdyAfXFcj8Nvild+Fb9vDvinzRbI5RZJB80DZ6H2oGfR2wbt2STT6r29xHcRRyRSrJHIu5WQ5DD1BqxTAKRs4460tFAzzTX/AINeH/Eut3OrXdxeLNcEFgjYFecat4V+EuiatNp9/rGqLNCdrxgZwfrivpKvkfx3Klt8Zb6aSzN3Gl2rG3H/AC0wBxSJZsPpfwZ3HGt6uB6bCf6UjaX8GyjMNb1Y+gKHP8q2z4t0jP8AySSUf8BP/wATVvTtT0jXbp7A/DZ9OE0Ev+lyJ8sWFJz09qAKfhzwH8MvFd5JZaPqmpzTJGZMHK4/SvVfBvw70fwTLdPpj3DG4xuEz5xj0rxr9nzZ/wAJ1qKp9z7McfTNfS5oGgooopjGPnAIJ69q8u8c/CP/AITfXv7Tn1mW3AiESQiIHbj8a9TYfLXi3xH+I/ivwj4lP2HTcaV5SgSXEBwzd8EUhFcfs/N5eP8AhLbxQPVOB+teX6dpV1L8S4tC0rULi8Ed2EEzMcMF6kj0rv7/APaAhvvDN9bDS5bbUZIvLicPlcnqfapv2f8AwwxF94puULSOTb2zP36Fm/PAoEVf2i0/0rQhn5VjZf1ruPDfxA8N+HvC2i6Xq2qC2u/scZ2NE3Q5xyBjtXE/tILi50I+scn8xVT4jeGzd/Crwr4gt0PnWlrHFOw7pjj8iD+dAH0TbsJIwwIIxwR0IqevPPg/4qPibwRbCWTdd2WLebcck46H8q9BU7lB9RTGOooooGFFFFABRRRQAUUUUAFFFFABRRRQAUUUUAFFFFABRRRQAUUUUAFFFFABRRRQAUUUUAFFFFABRRRQAxsgZHavFPix8N/EPi3xRbX+lRQ+THCELPJg5zmvTPHU81t4E1ye3lMU0dnI6ODgqQOtfOPhnxN8UdXill0K8vb1YMCThWx6daQmdvFP8W7d4tP/ALZ0iOVcRLAxj3eg4xVuQfGxDuN7p4QZJJWMAD34ry67bxtaeL4fFOq6Hem+hmWXM1oyqxX2rsrj496lLpt1ZanoEaSzQtFujJTBIxnBzQIk8CfDzxD/AMJ7b+I7q5065RJzLcNb3AfkjPb619EDPQ18s/CX4h6T4Gh1CLVo7g/aipRolzgYr2Gz+N/ge7kKnUpof+u8BUUAj0aiq1ncw3tlDdW7+ZDMgkRvUHkVZplBXg/x38QeIPNg0G0s54dLmxunX/l4k/uD0A/WveKrSWcE3+tjWQB94DjOD6igR5Z8J/hmnha2TVdURW1eZMj0tlPb6msr9o7C6FowH/PxJ/KvcNqjtXiP7SH/ACAtG97hv5UgOo+CXPwusf8Afk7471U+KPwwh8YWZv8AT41i1iIfexgTD0Pv71d+CIA+GGn9Dl5P516IVBB96APnX4ReMNe0PXk8G39nPcRlyBGfvWpGc/hx+tfRCnsTyKoRaNYQ6rNqcdrEl9PGI5ZlHzMB05rRVVUYAxTAWiiigZGzYYYNfP3iv4Y+Mbv4hXev6WsIBnE0Dk8jHTiu/wDjXqF5pfw/lubG4kt5hPGA8bYPWvH9A8RfFm80pL/R5tQv7PcU4QPyOPr6UiTsIb74vTzm2t9b0iW5BJaFWiLr9RjipNRg+MTadcR3moaaltIhV3YKmAeOuOOteZaTqHi7wZ4ql8Q3Gh3Bu3D+aLi3YKc9TXQ+KvjPP4l8JXmiXOh+RLcADzlkOFwR2x7UAdf8GfAWreGddu9Svjay28sHlxy284kGc89K9vr50+FvxY8O+E/CsekaolzHIsrP5kUe/Oa9N0v4v+C9Vnjhh1Vo5XYRqk8LKSSeKBnfUUUUxh1qJ4YmhMZQFD1GKlrnPGviAeGvCl/qSBnmjjIiRByXPAoEfOvxPTTda+Iw0Tw3ptrEyOIHa3jx5spPJOPTpX0p4Y0WDw94fstKt/8AVW0QQH1Pc/nXhnwM8K3WoeJbrxFqUTkWudjSAhnlbqeev1r6J24Hy5zSBHz9+0n/AMfWh/7kn869O8O6ZBrfwo03TLkZhudPCH8q8w/aQ5uND/3JP51694DTd4C0LnGLVP5UAeTfCnw54s8FeNpra60uX+y7kmGWXcMLjlZP6fjXvsW7b8/3qQRcglicVJjFMAooooGFFFFABRRRQAUUUUAFFFFABRRRQAUUUUAFFFFABRRRQAUUUUAFFFFABRRRQAUUUUAFFFFABRRRQBleIdKbXNA1DTPMEYuoDFuxnGa5T4afDh/h+l8r34u/tRB4TGMV6BRQIaQGGGAIPY1UuNM0+4QrPY275/vQg/0q7RQBy954A8K35/0jw/YOR/EIsfyrn774JeCrrcRp0tvnvDKRivSKKAKem2UWnabbWMH+pt4lij55wBirlFFAwooooAK4zx/4Bt/H1laW1xdyWy28hcFADnIrs6KBHP8AhDwxD4R8PQaRBO08cRJ3MOTmugoooAKKKKBhRRRQByvj3wm3jPw4dJW6+y5lWTzNuelJ4A8JHwV4YXSDcm4xK8m/GOv/AOqurooEMaJHGGRWHuM1TudJ0+8JFxYW0o/24gav0UAcjdfDTwdebjN4dstzHJZI8GsQ/BPwct5FdQ2txBLE6yrsnOMg56fhXpNGKAsIOAKWiigYUx4ldcFVPOeRmn0UAMjiWNAFVVx2UYFPoooA4jx38ONP8dy2r31xNB9mBVPL75rptE0qPRNGtNNictHbRiNSfQVo0UCCiiigYUUUUAFFFFABRRRQAUUUUAFFFFABRRRQAUUUUAFFFFABRRRQAUUUUAFFFFABRRRQAUUUUAFFFFABRRRQAUUmRnHek3AnGefSgB1FFFABRRRQAUUUUAFFFFABRRRQAUUUUAFFFFABRRRQAUU3cuM5FG4ZIzyOtADqKOtFABRSZHPtS9aACiiigAoopCQBk0ALRSZz0qnqmqWWj2El7qFwtvbp9536CgC7RWXo+vaZr1o1zpl0lzCp2l0ORn0rT3D1oELRTVYN0OadQMKKKKACiiigAooooAKKKKACiiigAooooAKKKKACiiigAooooAKKKKACiiigAooooAKKKKACiiigAoorJ1/xDpvhnTG1HVJTFbIQCwUnrQBw/wAcNZv9F8GQXGnXctrM10qmSI4OOa0vhTql5f8Aw4sb/UrkzzsZC8sp5wD3Ncf8atZsfEPwustS02XzLWW8Xa5GPWuF8IfFS/8ADfhuHRb/AEsz6RIGjWXBB2nrg0iT6J/4TPw0ODrdkD6GUZFYfjD4iaVo/ha9v9L1OxubyJQYovNB3HI7Vxcnwc8A2+n217f6lLaR3KhkM04XORnvUI+F3wtGQfEcPHX/AExf8aAOj+HHxUi8SaPdXPiG6sLC4juPLRN23K7Qc8+5rtP+Ez8N/wDQcsf+/wAK8n/4Vf8AC9vveI4cjkn7avP61c0/4M/D7U2c6fqkl55WCwguBJj64oA9gsr611G1S5s7iOeFvuuhyDVisXwt4etPC3h+30iwMjW0BYqznJOST/WtqmMK5vxd4x0/wXpov9UW48hnEa+QgY5P1IrpKzdX0PTtdtvs2qWcN3bhg4jmXIBHegDzsftCeC8f6vVf/Adf/iqB+0H4LPSLVf8AwGX/AOKrqT8OvBmcf8I/ZZ6cRV4d8VdV8LW183h3wzoVotyrhZ7qKPkH+4tIR6T/AMNBeDMZ8rVsev2Zf/iqT/hoTwX/AM8tV/8AAdf/AIqsv4a/CCxsdL/tLxRYRXF5cDKwSjKwr7j1rvB8OvBuQP8AhGrDJ6ZioDUo+Ffix4e8YawdM0tL4TiMyfvoQq4HXkE13YIIyO9YOmeDtA0W8N1pej2lpMV2F4kwcHrW+BgYpjCikJxXP+JfGmieEooH1i6MCzttjIQtn8qAPLvj14h1bQrvSI9L1Ca0Dxyb/KOM16jo+pRW/g+wv767UA20RlmmbjJA5J/GvFP2hbiO8l8P3cDBopoXdD3IOO1QaL8R5vEGm2PgnxHpbx2d2kdstxESr46A80hHu6eMPDmP+Q3p4/7biuN+I/xPi8N6Jb3egXmn3ty9wEaLfu+XBJPB9cVh33wb+HmmzrDfau9rKRkLNcBMj8apn4Y/CxW/5GeDI7G9X/GgDufB/wARNO1nwtY3+qalY215MCZY/MA2kH0+ldB/wmXhocHW7AY/6bCvKP8AhV/wsIGPEsH/AIHp/jV+0+B/gXU7fz7DUJ7iLOPMhnDjP4UAewJNHLGrowZWGVI5BHrUtU7CyXTtPtrOIkx28axLn0AAq5TGFRyttTOM8jjPvUlNZdykUDPH9f0f4snWbqXTtd0+309pCYFe424X05WuN8Z6b8SofDN1Jr2vWF1py482KK5BY/QYrvPjBb+Gzb6ZP4ivtQtQWKxCzGcnHU15I8PwwdCp1rXyD6xg0iS/8O9P8fXGhSSeF9as7KyMpzFPcBWz9MV2tnofxi+1xs/iLTpYgwLgXGcjIzwFrzlLb4XqQqaxrqgdSIhzXqnwds/Cy32pXPh7UNRuzGqpL9q4HU4wKAPWrcnb8xy2Bn8qnpqrtzjinUxhRRRQMKKKKACiiigAooooAKKKKACiiigAooooAKKKKACiiigAooooAKKKKACiiigAooooAKKKKAA9DzivNPjkT/wrC8xx++i/HmvSyMjFZes6HYeILA2Gp263Fq3JQ5/CgR88+Iuf2cfD5H/P5z/49Xp3wisLTUPhZpaXVtDMpMg/eRg/xVgfG7SbPQvhlZafp8IhtY7wBIx24NdR8FAP+FXaYfRpP/QqQjkf2i4kXwzom1NoS6dVA7DbVfwX8EvDPiPwjp2rXdxqSTXUXmMIplA/VTXYfFvwXqHjjSdPtNNkt45bedpGEzYzwBXmWt+HPiN4E8L/AGl/EKpp9qAipDL0BPGKAOq134EeFdL0C/vYbjVHlggeRd0ykZA4/grH/ZxAa513AAPlxDIGD1PesbwvpvxF8eeH7i5tfELvauxhkjml5PFekfCP4e6t4Fl1KXUpIHFwFCiE56UAepqu0U6mqcr/AFp1MoKTcB14pa8p+K/xLXwvbSaTpcofWJUyxHS3TpuJ9fagRl/F74pf2KH0DQ7hftrgi5mQ8wqR0U9mrzOw027+H2l6X4uvrGG5uLyRvstpdLkKMffP1FdF8Jvho/iO7PiTxBG8tlv3wxSj/j5bP3j7V0v7RyBfD+jBQAFuGwAOnFIR0Fn8QdRn+Ek/i3+zjLejcEggGVXnGSPQdTVf4X/FiDxax07VvKt9WBJXbwkw9h61e+DCB/hZYIwBBMgIYZBBJrzr4o/C640K8bxJ4aRxbK2+aCH70Deo9qAPo0MGGRS1498KvisviCGHR9bnVdVVcRTM2BcD0/3q9eVs9sUxjj1Arwj9o5v+JZoa9P3sn8q92YE4wcVi694S0bxOsK6xZJc+Qcx5PSkB4B8bFA0rwieObBegA/hWvd/DmmWU/hnRZprWCWRLWIozRglTtHIOM14x+0PDFb3Og20K7YooXRVHQDjFe5+FP+RR0j/rzi/9BFAHgX7QoEnjbTIj3tgD+LV2dr+z74Sns4ZXutX3PGrHbPGBkj3jpnxY+GuseMfEdrqGnXNtHHFCI8SuQc57Vw/jGL4j+BNOtri+8SO0Mp8tRDLyDigRrfEb4O+HPCPgu61ewuNRe5iZFUTzKV5OOyius/Z/wfAMxXI/0tgK4a08F/EPxz4Xtri48QrNp94BIIZ5jzjNesfC3wjf+C/C76bqLwvM05lBiORg0Ad5RR1oplBRQc44rzDxX8WLnw5r82mJ4avbtIwP30akg/pQIx/j/pWo6rp2jx2FpLclZm3CNc44rI0X4g3Gk6PaWM3w0muJIY1UzADL4HU/u+tR+Kfi/qut+H7jT7Pw1qdlNKBi4CtlOe3FUfBHxR1vwzoz2OpaBqepStM0vnOrEgEAY6e360hGvffEia9sLu3T4ZywNLC0fm4HyZBAOPLHr61L+z9pWoaYNc+3WksG8R7S4xnGazPFfxZ1fXvD91pth4X1GxmnwPPWNsjBz6VU8EfEzUfCWgmwuPDep3k5lLtO6tk57dKAPpHdzjBpa8q8M/Fm68ReI7LSm8M3totyxBmkUhVwCefyr1GJ96Bh0PSmMkooooGFFFFABRRRQAUUUUAFFFFABRRRQAUUUUAFFFFABRRRQAUUUUAFFVbu9t7C2e4u5kt4UGTLKwAFef6t8cfBumSGJLm4vWU4JtouPzJFAj0qivJ7X4/eE7iYRyLeWwP8csWQPfgmu90jxDYa7ALnSryK9hI5KHhfrQFzbopsbB0DDofbFOoGFFFFABRRRQB5F+0N/wAiDa/9fi/yNbXwVOPhdpvuz/zqn8cNG1HW/BltbadaSXUq3auUiHOMY/rWr8I7C60v4dWFnfW8lvcKz7o5BgjmkLqef/tETzW8+g+RcSRMxkzscr6c8V0PxILD4FRt5hz5MByeSeld1r/g/RPE7Qtq9otyYM+Xn+HNc98UtEmuvhpdaZplpLPIBGIoohk4BFAHOfAUkfDy6KYEhvWAO3POBg+9cfc6741+FHjG6n1Vm1DTr2be7kny5AT1X+6cdq9C+COh6ho3g2e21SzltZjdlwkgxxgc13uraDpuu6dJp+pWqXNq45WTnHuD2NAEXhrXbLxJocOq2G7yLjnDjBB7itmqthY2+m2MVnaRiOCFQqKB0FWqYBXI+K/AGg+L5raXUrQ+dbyBlmi4JHUqfUGuuphQE55/OgCGC0htoUigRY441Coqj7oHYV41+0f/AMi/pH/Xw38q9uryz40eEtb8XaRp1votoLiSKYtIC4XAxx1NAMvfBH/kmFh/vyfzr0Bow6FSAQwwQRnP1rjvhfompeHPBVnpmpxLFdI8m5Qd2Bnjmu2Iz1pAed6Z8KvD+leMp/EEMQJJ3wWxH7uGQ9WH+FegocoD3oEYBJPJNPpgFFFFAz55/aQ41TRT/wBM3/mK9v8ACwI8J6QB/wA+cX/oIryL48eHNZ16/wBKOl6dPdiJJAxiXOOnWvXvDkUsfhfTYZkMcq2sasp6g7RSEeD/ABMurlfjbpcYuJljzDgBiB19K6D9o058NaO2OtycZ/3a9M1LwToGr63FrN9YrLfRbfLlJPGOlcF8eNB1PW9D0uPTLOa6kS4YlYhnAIoA2fBFpd3vwVsbWyuRbXc9k0cUxGdpOa8x8OeOtf8Ahl4gl0Hxck9xYOxIcksVJ6spPUHuK9n+HFlc2Hw/0mzvrdobmOLDxuMEc1qa34W0fxHDCmq2UVx5LB4yw5Uj3oEXbS/hvbSC6tjvhmUOjYxkHpVyoo4kiAEYAUAAAcACpaYwphUbs4HvxT6D0oGeNfGfxvrvg+70xNFuVtxcxsZMoGzj61T0+H4x61pNtfW2tWQhuUEi5Cq2PyrR+MPw/wBd8Z3mmPpKROluhVvMbbjNZen6F8Z9MsYbO1utPWGFAkYLg4H5UiS4dJ+NUSktrlhtAzn5T/Ssn4XfEDxVr3xD/sfWNQ86BYptyBABuWtL7B8bzuBudOwQQfnWqvw0+Gninw34+GtavFAIGim8xklB+ZvagD3IKCB0z9KkpidOlPplBRRRQAUVG0m18HAB6EnvXKa/8SfDHhtpItQ1OIXKHBto/nfP4UCOvoryQftB+EySHttST0/dDn9a6fw/8UPC3iZvLsdTRJ8f6i4Qxtn6nigLnaUVGr5xyCD0I71JQMKKKKACiiigAooooAKKKKACiiigAFc74u8W2HhLRJtRvGzs4SIHl27AV0DNtGTXy38a/E39s+NpNNhd1t9OHlcch5euaQmc94p8W678QNdEMYnZHbENmhJ/MV1mg/APXdQgWbU7uGxVv4MbmxXo/wAI/h7Z+HdDi1e5jE2p3aB8sP8AVg9h+deliNlYZ4QUCPBL79na6gt3k07W0eQKfkki+9+NeaSR+J/h1r0a5msrpCCm1vkk579jX2PKoMnQE44z0FeW/HDSIr7wPLfmKNbq1lXbJnt3oA63wB41t/Gnh2O9UbLlAEuE/utXW185/s6Xzf2xqmnkna8IlHp6V9ERNkYyOKYySiiigYUUUUAGPc0YopCwUZJxQIWkIz3NAIIyKTeN2OhoAUDApabvX+8KUEEZBzQAtFFFAwooooAKYUBPNPooAQKBS0UUAFFFFABRRRQAgGO5paKKACkxznNLRQAgUCloooAKKKQsB1oAWimCRScBhQZFHVhQIfRTQ6k4BzTqBhTSoPXtTqKAEAA6UtIzBRk0oORmgQUjttXOM0tRtySM8Y5FAHiPxj+Jd1o17/YOiyrFcvHm6nHVQf4fY15j4U+G+v8AjmZ7mNTFb7vmuZ/4j/WsvXJ5Na+IF755P+l35DjjON2P5V9e6VpkGmWkdrBGI4YUAQDjt1+tIR4n/wAM5kREnXwWH/TE1w/iv4WeIvCYN1tF3aR8i5ts5H19K+td6suGBpsttG0TqVUhuofkGgdj5z+G3xkudOmh0jxDM01k5Cpcsfmi+vtX0XbSCWGOSN1kRxuVweCD0P5V8zfGT4fW3hnUk1bTyI9PvnOYf+eT+3tXo/wR8SPrXhOTTbkk3OmMAGz1TtQI9ZVge+cU6mLjGVHWn0xhRRRQMKKKKACiiigAooooAiZj5g7Acn3FfFviQMvxEv8A7Ryf7QJbd6b6+1GXPOM4r5U+N2gy6N4+lvkQLDegTIyjHzd6QmfUth5f2C28nHl+Uu3HpiqXiLXLbw7olzql7nyIVyQOp9q5v4V+Jk8SeBrSZmBurZfJnA9R3rptY02z1vTJtOvoRPazrhlPf/69AHK+CfiRY+OC8cNq9tInPlO4zjsay/jtcmH4bSoBxJPGpx9a3PCXgDRvBbTnS0kM1xxLLM2Sq+ma1fEvhrT/ABVpEmmakpaFjuG3+EjvQB8v/DbxzB4F1a5vp7SS686Dy9qEDHNelf8ADR1kgwvh6bH/AF2FaQ/Z28PE5/tG8APTBFOP7O3h3aR9vvM+uRxQIqW37RukzMBcaNdRe6uDW9p/x08G3JCTzXVox/56xHH51z0/7OWmnm31u6QjuYgawb/9nfVYo3bT9WgnGOFddu40Ae46X4o0HWnxpurWly5/hWTn8q2w+eowffivjzVfhp4y8Nj7RLpswVRnzbds4/LmtDwx8XvFHhaQW9xPJfWycGC7JyvtnrQFz62pkoyuOPxrznwn8YPD3ibZDcSvp963/LKZsKT7H/Guo8Sa9BoXh+71WX5oYI94O/5WPYZ+tMYzxH4w0bwlbedql2Ih2iyCzcdh+Fea3n7Q+hxzEW2kXc6f3mYL+lePzza38R/F6hPNnurhsQqeVjX+gr1bTP2d7Q2f/Ey1iU3LLyIV+VT/AFpCNnSPj14ZvpEjvoZrAH1G4fjXqGm6nZapZpdWFzFcWzjIkicECvAfEXwAuLCykuNJ1D7U8Me5oZFwXPtXIeCPGWp+AtfS1uGm/s8uPtlqedo9RQB9dgg9Dmlqlp1zDeW6XNs/mQTKJI39Qau0xhRRRQMKKKKACiiigAooooAKKKKACiiigAooooAKKKKAA9K5XxL4z0PwrEX1e/WNm5SFTulb6Cs34m+OB4L0ASwHffXLbLdM9PevmvTNI8RfEHxG/lb7m5dt0s5PC++aQrnsd5+0Ro8M2y20e4nH94kJ+hq7pfx48MahPHFeQXVluODuAKg1jWH7PFm1un27WZ1uCPnRVGPzrF8V/Au70PTZdR0W9e98kEmBk+Yjvj8KBH0LY3sF9bxXNpNHPbv910NXq+WPg141uPDviFNIu5iNNvWA2yH7j9iPSvo3UdXstJs/tGpXsVtGuSxlbGfpQM2sVBNKIcyO4SIDlmOAK8R8U/Hu1tHktfDlq9xIvAuZfu/XHevItR8S+K/Gd7smu728ZjxBDuIH0AoC59Qav8SPC2ky+Tda1bBhyVQ7jXL3vx98J2zYt/tlzjssWAfzryXSfgr4w1ZFkksorMHtcPtY/hXXWf7Ol06j7frscYHRYot360CNaT9o/TVB8vQ7tvTdIoqv/wANGWrgkeHphnjcJxx79KtQfs6aOAPN1i8cn/pmFFWf+GdtA7ahdj8RQB4GdQW58WRagiMnmXQlKnnHzV9qRzg2kEqqx3AH5R7da8x0v4FeH9I1GC7NzPceUd3lyDKn8K9SKqmxRwm3AFAHnNt8Y9HuvGY8OpBK+6bykuMjBNekqwkQnJIPauFtvhV4bt/FieIIoZluFfzBEWzGG9a7xkyvy8Y7DigZ5T8e1gPgEFwPMS5Xbx1JrkP2chKdS1tif3XlRjHvzUX7QHiUT6naeH4JAUth5swHZj0Fdh8B/D0mleD5tSuYtsuoTCRcj/lmOh/nQI9aj4JAORUlMjXAp9MYUUUUDCiiigAooooAKKKQnAoARjx689BXiHx91TRH0a20yYB9YSTzIwn/ACyXuT7GvQvHvjS08HaBPcyuGuXXFvEOrNXzBpNhrPxG8YiHLTXVxIXmmbkRr7+wpCZ6F+zudQGsaygjb7B9n+Y9hLkYH5Zr6DQAkbiMADvWP4V8Kad4V0hNPsI8L1lfGDI3qa6BVC9BQBH5EYPAx3pTEpOTTzwCcZqtJdxxxNM7rHGOC0jYApgWgABgUVyj/EfwhDM0EmvWglThvmq1p/jLQtWn8jT9TtbiTptV+fyoA6GkIB6jNMSTcfQD1qSgBjRoQQygj3rhvFnwx8N+JgZLmzNvdH/l4tFwfx9a7yonkGSuMjvigD5b8U/BPxBobzXOnH+07RTkGL/WAe49a4668Ra+ujv4fury5FnvBNtMCCMfXp9K+1F8psOMZrlPE3w78O+LQH1Czxc5z58Xyufx70hWPMv2eNFQjVtaaImRSLaI+nc/0r3CS6t7eOMSTRQjt5jAZ+lZ3h3wzpvhLRlsNMjKRA5JPVj71518X/BGveK9Q0+bR9kkSIQYt+3B7HNAHrQRHAlTB/iB45r5y+PHh+103xJa6jbKVN7CTOAeOOM17f4VtLzQvBdha6rcq9xaw4nlbgL1/lXz18XfGMHizxJFFYj/AEPTlKBj1kOeSKAPYPgZqsl/8PIYZ2LNaSmIE+hOR/OvTTXnfwb0KbQvANpHcIUluWM5BHr0r0IDAxQNDqKKKYwooooAKKKKACiiigAooooAKKKKACiiigAoopDkDjrQB8vfHzVZLjx6llu+S0twAB2zzXrPwf8AD9vpfw8tJlA869XznkHXB6V5j8fPD8tv4itdaB3RXq+Vn/bXqP8ACu3+DXji01DwvbaFPIIr+zGwKx5ePqCKRJ6hcXUNlCZbieKBCAFMrYGamMivCHDBkI5xyMd/0ryj4w+DvEHixNOfRW3xQAxTw+Zt56g+9dj4D0jU9G8Jafp+qzFrqNcy856ngA+1Az5j8eWUnhz4i6pbwYQR3JlhOOgPIqDPivx/qWdl5qU5IGQpKL2+g619OeJfhf4e8WakuoalDJ5/cxNjI9639I8NaVoFqlvptolvGBg+WMZ9zQKx4x4U/Z/GI5/Et5g9TbQt+hNezaD4Z0fw7aLbaZYxW8ajqF+Y/U961Cu4FRjFOVQueTz6mmMPLT+6KdtA7UtFAwooooAayhhg0uB6UtFABgDtSHODjrS01shTjrQB8T+J/tX/AAmWpHUlmMv2xi6yfeK7uOPpX1r4U1LTNT8M2E+kOpsRAI1wfukdVI9a4r4ufD0eI9NbV9MiRdUgBYlRgzKO1eQfDbx1c+CvEAt7st/Z1w+26hP8J9aRJ9axFiOoIqSqlhcRXdtHcQOGikUMpHcVbpjCiiigYUUUUAFFFFABUE9xFBC0jyKiqNxLdAKmYgD5uleXfGvxV/wj/hL7FA+LzUB5S+yfxH9aBHivxO8XT+NPF7eQp+y27eRbIP4vevd/hl4HHg3wxEzwq+pXWJLhwOQOyg15J8D/AAkNf8RnVblAbXT8MoIzukNfTkWdoBBGBikISEPt+fG/ucVISAMk4FLSEBhg0xjHdQDlgABkn0FeF6rLf/FXxzJoul3stvoOm58+aJ8bz7Y616V8SL+50rwFrF3a/wCsEBGe4zxWL8GtHt9L+H9pdxLme8/ezt3JpAc542+Gngrw14H1C8hssXUMOI5JZmyzf418/wCnanc6ZqFve2kpjuoGDRSL/Cff1r6H+OOleItW0+xt9Lt5rixUkzRQjJ3ds1843dncWdw0FzG0c6nDIwwyn3oEfZngjxND4u8MWuqoNsjDZMnpIBzXSkgDJPArxz9nnzP+EQviSfLNydvtxXr1wwS2kZjgBSTQMivdQtLGye6urmKGBRkyO2AK8o1H4xte6r/ZvhDSpNXuScC4YERH2wP51hr9r+MPi2804XbWvh7TmG5U6yHOMV65pWgaZoNitrp1pDbRxKEDBfmPqTQB5rdfFPxV4Wuon8VeF4YLKU8GCX5gfbsfpXp/hvxLpnibS4tS065EkEnY8Mh9CO1fNvxg8XSa34qNhbzD7Fp58uMZyC3c034P+K5tA8X21pK5Gn3zeVMpPAbsfzoEfWHytx1rL1i6t9J0m6v5w3kQIZZAvUgc4FXFLH7uTg/4VHqdpFqGm3FnN/q54yh/EUDPlvxT8V/EHi+RrONmsrF8qttarlnX3Y1t/DX4SXur3dvq2vW0kGmxkNFA4+abnv6CvP8AUbW48F+NpYXjxNp91uAI+8ucj9K+wPDur2+t6Baajb/6u4iEgGMYoEaEUYjCqFACjAxwMfSpqKKZQUUUUAFFFFABRRRQAUUUUAFFFFABRRRQAUUUUAFFFFAGD4m8M2PijRJtLv4cxS/dYDmM/wB4e9fLfiTwlr/gLV/PKzARktbXcWcADoT719hdq8g+OfiOLTvCn9lqq/bNQbbtYZIjHekJmR8Mvi3qOs6zD4f1wxTvKMQ3SjHI7GvcEGWBJ6dBXzV8CfCy3/iCXXZlk8ixOIuOC5/+tX0vGmEGeT1oBElN3Lkc9aVhkV554o8ZvYahc2KSx2ojAJmb+lMDu7q+tLMf6TcRRD/bbFV4tc0p1GzULXB6DzRXh974w8HyxyNreqXV/cnoIuBiuavILHXgLjwjpeoSRR/LK5Jyp9KQXPp5Ly1lOEuImPoGBqYuqgknGOtfHEWv6zo2olHuLu1mjbKrITyPeu+0z4n69fwf2e3mPKeNwQnNAXPoNL23dtomXOcYzT2nhjTe0iqvqTgV4n/ad/penS3l8sqMvIJGM1wfiP4pahqNsbSKaXyyD0yMUBc+nH13S40LNqFsFA6+YKrWvirRL2YQW2oRTSn+BMk18taV4U8Vano76u0c8mnqCSd33q7j4Z6xpt54itrS3sZbe5ThpGJIoFc+hsjOM80tRJy3Ocrxn1qWmMrzw55H5V86/G/wINKvV8RWMZ8i54uFHAST+9xX0lWTr+k22u6Pc6bdIHiuEKYYdD60gPKPgX43N7ZyeHr6bfND81uzdWX0r2wMD0r4sH27wD46DDck1hcfTcuf8K+xNJ1CHVNPtb+35iuYRKuOnNAI0KKKKYwooooAKKKKAI5hmIgdTXyn8aPET6546ls42LQacPIUDu3c/nivqXU7oWWl3d0ekULSfkK+O9Btz4s+JFokpJ+2X+5+Oduc/wAhSEz6V+Fvh0eHvAlhC8ZjuZl82b1yea7qoI4URVjAGwDAHpipwMDApgFFFFAzD8V6Qdb8M6lp6gFri3KKD69qwvhhpGo6F4HtdM1ZAk0bMAFOeM8V3BUHGe1NESg5AoEeD/GDxT4y8O+JNlhdS22luilHhGAWxypNeHz3M2o6g08zST3EzHJY7izHpX27qGm2mqWr2t7bRTQv1VxXEWvwd8I6drCanFZSF42DJF5hwDnrikKxpfDHRP8AhH/Ael2kkPlTunmzDHIY88/hXUahbtcabcwITueF0HPcipxhQTkH+lKHBA9/emM8A+BX2rSvFWu6ZPbyAnlmxgZUnivVPF3iTSfDGmtPrFzshuf3S7eWb1IHtXRRWVvBJJJBbRJI/LMq4J/GvHPjl4T1nWpNO1LT7SS7trdTHJDGfmB9cUhHiPiuDRrfXJV0PUJr60cbjNKm07j1GKPCdvPe+K9LgtYzJIbmM4H1qax8Ja7q14LSx0W7a4U5YGLaB9c17/8ACv4XR+FEXVNUQPq8i4C9oB7cdaAPUIcIApzwMVYpAqjoOlLTGeBfH7wwskNv4jtY8TRnybogdfQ1Y+AHic3Njd6DcTEywHzbfLfw9wK9W8WaImueGtR09lGZ4Tj2b1r5T8A6qfDfxC06aU4RLjyJB06nHNIR9jxEkEE5wepqSo4hjPp2qSmMKKKKBhRRRQAUUUUAFFFFABRRRQAUUUUAFFFFABRRRQBUmKofnkwCCd3pjrXyP8Stfm8W+P7trdjJEkn2a2UH0IHH419LfEjWhoPgLVL5h+88oxR4/vNwK+c/g/4e/t/4g2xkXfDajz5SfUf/AF6RJ9HeAPDaeE/CNhpnHnBfMnP+2Rkj8M11dRQ8bhgDn1zUtMYVzureDNJ1qbzb2ASE8HI7V0VFAHmuofBzwl9nl8nTAZSMrj1rCsX1/wAIWh03w5oW2MnLFl+81ez+9Ub6+tbKIy3EqRhOSD1pAeOXPw68ReMbr7fraW0DHkhVANeleHfBun6HaQqsEZmjHD45zVvStdttXLtBG4iTqxyM1spjbxnH0xQBka/oVvrulyWt1CrZHFeKX3wku572U2luqmM5zjgivoWue8SS6hBa/aNNG6RDkx/3hQB5zpOh+NIYotLaRIdOU8qI+DXpGg+G9P0qIPHawfaT9+URgE07QtZi1O2VpVNvcgbWiY9K2lxt45+lAAnAAPXqafRRTGFQz5xkdQOPrU1IRkUCPnP9oLw+sOp6drUYwLlfJmbHQjpmuv8AgL4i/tLwjJpUpzLpz4X1MbdK3/i7on9rfDfUuP3lqv2kYGfu8n9K8Z+AustYeOXssjyryErycYI6UhH1LnNFMztx+Rp9MoKKKKACiimkZGAcUAcb8VNRbTPh3q8qttdofKB9Sa8L+AmnG7+IQuGXKW1uz59zivUPj7ceT8PRAOPNuU/ECuS/ZwgDalrVx/dijWkSfQgAFLRRTKCiiigApCwXrS0UAcL4z+Idr4cmOlWUD3+vSrmGziG7GehY9hVnwb/wlElrJceJZbcyTMJIoY+sQ/umuX1Ozbwr8YE1hrNp7DV1WF5VG5oJeg+i12t94o0DRWdNQ1eztyv8JlGT+FIRxPxL+JmreDNSS0g0pZ4WQN9oJIGe4/Suctv2i40hC3WhneP+eUwIru734keAbiPy7rVrO4jbOVePcPSsrT7r4Q3F3uszpKzEdGJUGgRf8AfEqfxxe3EI0draCNd6zM3DV1c3iPSrXXU0Wa6Vb513rC3Uj2qxYW+nRwA6clokJxj7MAAR+Fcf8T9D0i+8NTape3Y0+8s1822vQQGz2X1OT2oGd6iBlJ9e44NSpGEHqfWuV+HWp6nrHgnTr7VowlzInJxjcOxx611tMAooooGMYZwMZFfGvxGsBovxE1SOBdoWfzVHpnmvssk5x696+TPjaMfE2+weqKT+VITPqLw/c/bPD2nXJO4y28bk+vyitOuX+HUom+HmhOM82idfpXUUwCiiigYUUUUAFFFFABRRRQAUUUUAFFFFABRRRQAUU0MCSM8inUAeL/tFak8HhXTrBHGLq5LSD1Cjj9az/wBnSwUWer6iy5Z5FiVvX1qr+0efm0PuMSV0P7Pg/wCKJuMDj7YT+lIk9eQYBPqc0+iimUFY2vas2lwb1Xdx0rZrN1eyFxZy4AL44zQI8x1L4p3VvIbeG2aSUjjaKk8NaZfeKLhtS1+4kRd2FhycU6LSLfQtUbUJYBMW7E5rqLLxb4YePEs8VrIfvLIMYNIRJez6loMJ/s60FxEPuxqOcVx1x8bRp7GK+8P3cMwPOQQD9K9Ai8U6JLGfJ1O1YqvB8wDNclrd/ZeJv9GS50/PYHBz+NAFSH446E0JZ4WRwM+WTzUfh/4qar4s1A22k6KwjU8ysOMVND8O/BUCrNqwtmnJycSDGa7HTrzw1p0XkadPZW8YGDtOD+dAHA6xruoDWyk9sbWccHHAb6V3fhpbyW38+WVm39yam1Oy0zW7MTzLBdBeEdOufrWlpVoLOzSJeEHQUDLiggkk9afRQenFMYwtg+v403zDnlT9a5D4geJ7rwh4Un1W3tFnm3eWM9Oe5ryDRfj/AKzb3AOsWNtc27d7f5GUenekI+g9XtxfaTdWbLkTwspB+lfH/hS4Oj/EexfhTDfGMj05xX1P4R8X6Z4z083mnblUHZJE/wB5eO9fLHiaJdL+Jd+o4EGpZ/DdmgTPstQWAORjIOalqtYSCawt5B0aNSD68VZpjCiiigYUUUdaAPF/2iST4Z09c8G5/pWf+zYo+xa83fzIh+hrV/aEt8+D7ScH/V3AFYv7Ns6hNcgz8xMbY/OkT1PfaKKKZQUUUUAFFFFAFO7jWSOVdoJZeu3OD2NfPk/h2LwB4lurrxhof9r6NdPlb4AuYifWvo0qDn371Uv7S2vLRra8hWaCTh435DD3pCPE5fGfwdiJxokb8drTrSt4g+DWuRCO4so7XAwCYSpH4irnib4C6Xqt8Z9Bu104H70BUsgPtWCP2dNSRkJ1+1wTyfJPAoEUtWm0Dwvb/wBqeB/GcglJAGlnc4k9sV3umeH5/iPbaXrHivTrqymtGIezBxDcDqrYrV8J/DLw34UTzUiS91RRg3M/JB9QD0rvI1/dDJB45x0oAdbp5cSqFCKBgKOw7VPTUGFxjFOpjCiiigZHnceccEivjz4o3w1X4k6o8RyBKIR+HFfVPinWY/D3hrUNSuCFEMZZRnq3YV8qeC9Mn8WePLaIkETT/aZyT91VO489u350iWfWXhmzXTfC+mWYwBFbRr+larHC57eteZ+Mvi9o3hWJ7SzeO+1AZHlRnKKfQkeleE+IPiN4r8W3XktezJG3C21oWA/xoHc+qbvxZoNgSt1q9lER1BmB/lWYPif4LJK/8JDZ5HB+evmrSvhV4y1lfNTSnjDdHuDtz+dao+BnjBywMdlkDOBOv9KBXPo238beG7wf6Nrunt/22FbUF1DcLmKaKT0KODmvki6+Dfja2BI0nzl9YnBrJfSfGXhs+YbbVrMJ0ZCwA/KgLn2nnnHejOa+T9B+NPizR51W5uV1C3A5iuRj8j1r3bwN8QtO8Z222BGt7tF3TQFunrQO53dFA6UUxhTSwXqcD1NJIcDO7aB1NeN+PfjbDot1LYaLbrc3URwZnAKqaBHs+cjI5+lZ93q2n2mRdXtrDjqJZgD+VfI+q/EPxl4mlZZdWvME8QWuVX/x2obfwN4z1yQS/wBk6hNkffnJ5/E0hXPqiXx/4Vt8ibXbJMf9NKgX4l+D5CAviGwJPQbq+eIfgf41mGTp8UY/2pxmpG+B3jHyiUtrOQjss4yaAPqCw1fTtSXfZXtvMG6eXICfyq8WAGTwPU18Y6h4U8W+D5/tEtle2TLyJoGOB+IrsvCfxw1nSdlvrWdTtwRlz/rFH1PWgdzsP2itO8zw/pF8gz5VwY2PsRx+tQfs66mP7L1TTznKTCQD2IrovEGqaJ8TPh/qcOkXCvOkXnJEx+dWGT0rxv4QeIf+EZ8fQpPlYrvNvKOmDnigR9b0VGj7iRUlMoKiuRmE8Z9qlqG53+VhDjPegRwOtZMkqoAzDpVOz8K6bfxfa72x+0N/y0210d9pMspLhG35zwOtVdJ+0afdGJomETHg55z70gMVfDvgS4kkiNu1rIBghjjNa1n8MvCqxh7ZDzyGWSt288PafqMX+l2sTnGNy8GvK/F3hjxP4aYz+H9WufKPPlcnaKBHXX3ws06+tJY2uJzITlDk8VQ0T4Q6VpU2b/UJZ5WOQpbtXmUHiz4jNJg3E5A+XOcZruPAWi+J9Q1f+0dav5jH/wA8yx/SgD0G5SDw/FHa2cIWE4GK3NPkL2oJqrcWw1DkgkKeDWjDEIogo9KYySkbhT9KU9Dmsu+1CDTAJ7mSGG1UZaV3wAaAOL8UfEnwdp+oS6DrbtMRxMBHuUelczL8Pvh94/iFz4buxaTHr5Bz37qazfEXwnsvGOt3ereG9csphcEymFZN2D9axvB3w38a6D47tJfs3kRRSZlnWTCyJ36UhHtHgXwNZ+B9LktbaWSeSdw808gwWNfMvxFAX4pa36fbj/MV9hEgtkEYBzwK+PPHcgufilqzYyHv8Y9eRQB9beG3Mnh+xJ/54Jj8q1qzNEhFro1nEf8Anio/StOmMKKKKBhRRRQB5z8bbEXXwzv325eJ45B7YNeW/s7Xwh8YX1mf+Xi13D/gJ/8Ar1734z00av4O1WxIJ8y3YD64r5b+E2o/2R8StLZzhZmaCTPGAf8A64pEn2DRTEbOec80+mUFFFFAAehqNXJA6E49aVyAhJOABkmvnDxx8a9f/tS60vSPLsYYHMZlAyzf4UCPoO91aw06FpL6+t7ZB1Lygfzrz/xD8bPCujt5VtPJqMgHzeQuUB9CT3r54tdM8V+NLzdFDfX7SNzK2So7deleg6J+z5rFyI5NY1CG0iPVYjvb/CkIl1f9ofUJ42TSNJhtcn78x3muLvvil411eVlGr3Sq3SODt+Ve4aN8DPCOmqGuUn1CQc7pmwPyFd1Y+E/D+nhfsmj2URHQrCM/nQB8hHV/GMx3faNWY9cgPU0XjPxlpUiFtW1GHByFlYgH86+zRBCowsKD6KK5rxlf6Xo3h+81TUtOhu4LdfuGIMSTQFjwDSfj14ssCq3RtbyIdQ6YY/jXqXhn45+H9bMUOoBtNum7PzGT7GvPtL1T4eeN7x7LV9Fh0W5kyYZ7dtoHsfeuX+IHgay8H3du9hrEN/bXBISPd+8T64oA+uIbhJlDq6tGwyrqeCKkZsY55Pb1rxT4B+Ib/UtI1DTbotJDZeWYpSc9c/LW78TfiTD4T0l7C0cPqk6lRg/6nPegZwfx08Zfb7r/AIRmwfMNowku3B4Z+y/hXkem6re6UZTZ3EkJuE8mUpwSvcZqSztNU8Q6j9ltlku7i4l8xiBn5j1Jr6D+H3wWsNGji1DXtt3e/eWE/wCriP07mgR5r4K+D2ueKz9qvkewsCc+bN96T6D+te9+FPh5oHhSELZWayTL1nkGWJ/GuqSBUPB4HGBwBT2HGAOBQOxWvFkaznSE7ZmjYJj1xxXya3iTxZ4L8aTz3lxOl7HITLDM52yKT/KvpzVvE+j6HCZtT1KGAJIc5YZH4V86/FfxzpPjG6iTTrE5tThrxhgyDp+VAj6E8G+JbXxd4fg1W1LKzfJKufutW5INwPnxKe3zYxXkf7Pun3lt4e1G6mVktp5lMCnoeMH9a85+J3jjWdZ8V31jHeS29paymKOJGIJ+tAHpvxW0nwHHoFxPdpZ2+qEHyPIYCRm+g7V5l8Fo75viVbC2Yqvks0vf5fes3Rfhd4v8QTRN9glhhYAme5PGD0PNfQPw6+H1v4HsnMj/AGm/mwZpSB8nsKAPQB0oooplGX4gEp0C/wDs4zN5D7RnHOK+NfD39nS+JrRdeeT+z/P/ANII6nnvX21KpaMgV4R8QfgncahqL6l4eZC0x3Pbk4A9cUhM9P8ADmm+E7GzjOiQ6esJGUeMqzGumJ4XHCk9q+ML7QfE3hYiS5t7ywjEhVGyQCf617p8EfGt94ks7zTdSkMk9ltdJD3Xpj86BC/F34kvoH/Eg0l/9PlXdNKp/wBUvp9a5b4GL4hu/Es99NLdPprIfMaVjhm9cVx3xa068sPiJqbXMZP2thJETnke1enfDT4r+G4dEs9Eu4xps0KiPc/3ZD3Oe1AHr8sCSRPBKqvGR92QZDfWvNPF3wY0bxCklxYKNNvz0MYzE31FekWt9balGslpOlxGRkNEwI/OrQj3ANu6+lAz451LQPEvw/1bzZ457J1YqlwvIkB447fnXOPcSTXwuVYrKX3Ajsc8Gvt3VNHsNas3s9RtkuIT/Cw4r528f/Bm60NLjUdDY3FiDuNv/wAtIx6fSgVj2D4ZeMYPFfheGQOPt9r+7uY8859fpXatN3UjGO9fGngzxZeeDtfivrcnrtuIMYDL/jX1h4c8Q2HivSbfUNNlDxPw4XqhxyDQBY1vX9P8P6fJfalepbRIer9T7AV4/rv7QymSSHQtLEqA4WW4ON34V5v8UNdvNV8e6rFdySGKCUwxISQqAHriup8OfDjwnb6GNZ1/xHbSjYJPs8Ug4H880Ac9f/GLxvqDsn9ofZ/9m3ixWFLr/jDUHMjXmqynuQG/oK9J8M+NfCA8VWulaf4atxayTCKOeWEFj719B2lvBDGUjhVQOOFwKAPjWDxH4ysfmS+1WIDqSG/rWzZfGPxjacSX0Vyo6iePOa+tXtreaMpJBGyEYIKgg1zep/Dvwnqi5uNCtA46NFEFP6UDseNaX8atOLI2r+HSTj5pLVgfxweK9Q8P/EXwZqYRLPU1glwMR3AMfXtXKaz+z9olyHl03ULi0Y87XUFBXnPiD4LeLNKPmwpHqEKjhoTzj6UCPqWCZJBugdHiP8UZ3D8xVhZFbgGvjPT/ABN4t8G3gSO6urTY3MMudp+or3r4U/Ea/wDGrXtvfxKs9qgYtEPlPNA7nqhzjjrXA/FXwtqfirwwtnpTr9oSUSbCcBvXNd+eRUZhUjHNMD4yvdJ8W+AtRWSaC802UH5ZVPyn8RxivoT4Q+ObvxnpE8OoruurMhWlVcBhXf32kWWp2clrewJPE/VZBkVX0Tw5pXh2B4NLs4raN23MEGMmkFi+4jgiJI+QZJ9uK+MIWbX/AIihxybrUN3/AI/X1r431NNI8GapfPJsKQHafc9K+YPhDp39pfEjTAysfJYzNj0AoEz63WDEUagAAACrNNUEZy2adTGFFFFAwooooAY6h0KkZDDBr4x8R2cvhP4gXkC7lNpeCRO3Gcj+dfZ7AlTivmj9oHQ3tPFVtrKAeVeQBGx2ZeD/ADpCZ9DaTfJqujWd9DwtxCsgP1HStOvMvgdrZ1XwDDDK5aWzkMPPp2r02mAUUUUDEIyMVyU/w58LXOq/2jPo1rJc7t+8jqfcd666igRVt7WO1hEVvFDDEP4Y48fpUgjccAjHbNTUUARqhByxB+gxUlFFAwrG1jSoda0270245huQY2GOg9a2ajbYHyTgjmgR8QeINIbQfEN7pUnztbSsin1Haun0T4TeLdfuYi1mbeBtpNxO/G09x68UnxeAT4l6ntPO4fh0r6c8HyyT+EdJkc7ibKPn1OKQij4N8E2PgzRksrTDyEZnm5/eH19q8v8AGnwZ1/XfGtzqFhcQGxuXDNLNJtaL1GO4r3yNcJg9e9PwB0FAzkvBngXTPBulLa2cavMVHmzsuWdu5z6e1dUibR1zT6jM0YcIXUORnGaYElRyjMbDpkYBp4IPQg/SmyEBDk4oGfG3jzTNX0/xbqA1bzS5mLRSSEneueNtd38KPhroPiHSY9c1K7NyySbfsh4VSPX1FbH7RIh+x6Oir/pDMcnHavFtMXX1SR9KTURG5+Y2qtjP4UiT7UtIrextIobeCNYkGESFcKo9BXzF8btCh0fx99ptmwNQT7Sw9GzzXpvwU/4Sc6XenWzOLbcPJ+1ZEo9evavKvjR4hj13x1KkBDxWKfZ0deQe5/nQB718KdWuNX+H2l3FycuoMZPrjpXbFCT147jFcZ8LtM/s34f6RG5JZ4hNkn1//XXbUxhRRRQMMZqNkHJAP4VJSEZFAj5y/aF1a6Or6dpfmEW6xecRn+Kuz+BOjQ6f4JOqDDXGoTMWYjoAcY+nGa5H9onS3XUtK1PaSrRmFiBwMc10/wABddgv/CB0Yt/pNjIWCn+43NIR3Xijwpo/iuz+zaxbq8YwUkU7ZVPqD6V8t+P/AAxB4W8TPYW2oC9QjzS+Mbc9j+FdL8SZPGy+L753GqraeZiDyQ2zH4V53f8A2/7QwvxOJyoJEykNj8fagD2/9n3TtYie6u51kXS2XEQboW9RXvlcr4EeF/BujmBAsZtlJC8YNdSOQMUxoWomj+RgMEnrnvTmkVRlmAFIsqyKGQhge4NAHj3xE+DUevO2oeHhDbXcr5mhZsLL757Vt/CrwHqHgvSLqPUrqGWa4kUiKI5RAPf3r0rA9KMUBY8g+JnwifxKf7S0YxR6icmVXbAkz714HrfhHX/DaiTVdOmtkJwJG6MfY96+2iOMV4b+0aNug6Lkn/j4kHX2pCaOT+BvhSPXfEc2qXS5g08DaPVzX01bxrFHhRgHmvGv2c0QeGdUk/i+0AH8q9oUhlyO9A0OpCAcZ7UtFMY1lDDBGRSgADFLRQBj6t4c0rW42j1HTra5jI/5aLyP0qvoHhLR/C6yppdhFbCY5YqCSfqa6CigQUUUUDCkYhRk0tMcgDBPWgDyT49619k8ER6ejYN7OueeQBya5j9nXRg2o6tqzjmGNYUbHryf5Vg/HjXH1Dximmq4MFnEMY9TXsHwb0P+xPh9Y+ZGVnvM3MmRzz0z+FIk9CAx3paKKZQUUUUAFFFFADW+6fpXnPxl8Pf274CuZY1BubFhcxY744P6V6QQCMGoLi1iubeWCRQVkUqfoaBHzH8C/Ev9leL30uZ8QaimwA9BIOf8a+n4ySoyMEgE18ZeJNMn8F+Orm3iLq9pOJIjnGRnP5V9d+HtXt9d0Gy1O2YFbiFJPoSOn50gRrUUUUxhRRRQAUUhOBk00SqTjOPrQA+iuQ8U/Ebw94SiJv7xXm6Lbw/M5rxTxX8eta1FzFocR0+Ds7cuaBXPpqszUryGwtp7q4cRwxjcWdsdPSvkwfFjxyxwNdnP0Uf4VRutd8WeKP3El9qWoBjzCgZufoKQXHatdTeMPiJLPEN0t9egRj0GQB+gr7F0y1i07TbayiGI4YxGv0ArxP4RfC2702/Gua/aGKePDW8LYJHvivdUOSeckelAIkooopjGP74x718pePdV8ReHfibdXUl3cBo598BL4Vo/Svq11DKfpXlvxl8Ff8JJ4ca/tIs39iNy8cuvcUhM7DwZ4ltvFXh221i3G3zwRImfuMOo/r+NaGtazp2jaXNeancxwWqjlm7/AP16+Xfht8Q5vAst6ktsbi1nTHk7v+WvYgfpWdrviTX/AIgawsUpmuZpD+5tYwQqc8AD6d6BXNH4leOIPG2swiwhW3srNCkJlb5nz1PtWNo3j3xL4XtTa6RePaW7N5hTbwSfrXsHgL4K2+m+XqXiNVuLsESR22cqv19a9Yn8L6JdxBbjSbOTAxgwigD5bvvjB401OyNrNqmxGGD5KBWNanwz+G1/4g1SHUtSilt9LhYSMWHMxz0HtX0JB4F8L2jBoNBsge58oGt2K1ghjWOOJUReiqMAUBYbEqRFUjULGoCgDsO1WaQIq9ABS0xhRRRQMKaRkYBx706igDl/GXhu38WeHZtHuQN0g/cyf3WHQ18r31n4h+H2vuhe4s723b/XRk7XXtj2r7M8pc5xVa/0ux1OPy760huU9JYw1IVj5XuPjR42mjwupRoAByqDP/6647WtX1TxBetqOqzyTzt8pkYdfQV9ex+AvCiTGYeHrQPnjEVT6j4O0DUdNksp9KtlhI42oBj3oEeY/CT4naWdGtPDuot9lubYeXFIxwr5PSvYA4kCMCHGMgL90j1FfNHj74Q6n4Znk1HSEmvtMzk+WCXi+uP50ngr4v6p4Yj+x3+b+wCkIGPzxkDp9KAO7+N/jmXSbW28O6XOUupx5lwydUTsB7mnfAU6zJpN/PeXMj2TuBAJGycjrivHCNS8deNwHbfc6jOOB1jQnr+Ar630DQbTw9o9pp1rDGq28YXIHX1NAGqmdo3dadRRTKA9K8m+O+kvqfgT7XFCWksbgOSOyEYP9K9ZrPv7OLUbGW0uYN0NypilX2NAj54+A3iKPS9avNIuXVYrtdyNnjcO1fSFuMByQRk565r5S8Y/DLxB4Q1BrqyhnuNN3loZ7bJKegI6g1kQfEbxpYr5I1q9GzgiRiSKQj7LyKMV8exfF3xtDIHGsuWH95QQa9K8KftARPtg8TWvl5IAuLcZ/Eigdz3iisvStZ07WLVLrTr2K6hI/wCWTg4+oHStLcuM5GPrTAdRRRQMKKKKACqGsanDpOkXV9Mfkt4zIfwq+eBXjnx78S/2b4ah0iJyJ9QYlgP+ea9f1oEeH2cVx45+IMcTE7tRu/m9lz/hX2XawR20EUEQ+SJBGPoOB/Kvnr9n/wANm61W88QzRgpajyYeM/Oep/KvopBgUgQ+iiimMKKKKACiiigApCM0tITigDwj4+eFBcWdt4jtosPE3k3OB2PQ1F8BfFLNBdeGLlwGQ+dbHPUd1r2bVtMt9Z0i7065XMV2jRH8e9fIZXUfAHjcgFlubG4wD2df/wBVIk+z06/hzUlY/h3W7XXtFtdStXDxzJljn7p7j861wQaYxaM4oprZIwKBnB+M/iroPhJ3tnJu70HHkRHocd68L8V/GPxF4kY29sw0+1JwI4Pvt9TXeeJfgVqeveMbvUhqsKWd1MZWLAmRc9gOldt4X+EXhrwx5cwtRe3icie4GefpSJPAvD3w28WeLHFy0DwxOc/arknp7DvXs/hL4MeHdBaOXUVOqXmOfO/1a/QV6ckbRqOBwMBVOBUqKQBuC5HpQOxmJ4a0SLmLSLNSOmIVq1Dp1pbc29pBGe+yMCrlFMBnljIOTxQkezOD1p9FABRRRQMKgnVJIyjqGUg5U9D7VPTGUlxwpXHOetAj5M+LfhD/AIRXxbLLBDt069zJFj+H1FepfAcaBdeGZGtoEGrQuRcOwy3PQiux+I3hBPFvhS5swM3KDzIGxyCO1fOXgTxFP4C8Y281zuSDzDBeIO6+49jSEfXCwKAMEn3PNWKgguIpoElibfGyhlb1BqfrTGFFFFAwooooAKKKKACiiigAooooAKKKKAIHUMCnHJ5BHBr5T+L8+g/8JlPFokKxSJxdNF915e/0xX0B8SvFkfhPwld3I/4+pEMdv/vHjNfN/wAPfCdx4y8YwW06sbeNvOu5COvOcE980iWet/AzwQml6SfEN8mLy8UiEN1WP1/GvaKpJZRwpEluojiiAVVTgbfT6VdpjCiiigYUhGaWigCMxrs27QwPUHmqM2haXcZM2nWjn1aEZrSooEc9f+CfDmpWZtrjSLVozzhIwpryfxX8AYmLXHhy6MTEZ8iY5H0Br3mmMucEdRQB8ZzWPi/4fXyylL3TJQeJoydjf0NejeFPj9d2pW38RWv2iP8A5+IT8w/DvXvV9psGoWptbq2huLd+Hjl549q8q8U/ALSNSL3GgXB06b/ng3zRH+opCPSfDnibSvE+mi80q7jni6MBwyn0I7Vt15p8K/hve+BYb57+8inmuiMJCTtUD6969LpjCiikOMHNAyKeSOOCRncKiglj6DvXx/458QzeNvHc9wgzEZRBaxrzhAcD8+Sa9r+NXjZdC8P/ANj2b/6ZqC7W9Uj715/8EfBg1bXX125QGysPljB/5aS4/pmkSz3LwF4fh8MeFbLTUI8xFzKR/E55JNdTVeFNshfBG7sOlWKYwooooGFFFFABRRRQAUUUUARvGMqwHK9K8g+M3gNtd0465p8DNf2q4mjQf6xP8a9jpjoCOg/xoEeAfs/3Wswajf6ZLC404DeSw4V+a9/TO3Bqvb28MW4RRRrnrtQLn8qtmkCCiiimMKKKKACiiigAooooAKKKKACiiigAooooAinyMEE14p8QPg5c+I/ED6porxxLPzcxyevqte4UhAPUZoFYxtDsG0vQbCwLSP8AZoVTcw5JFbKnKg4x7UtFABRRRQMKKKKACiiigAooooAKKKKACiiigDzf4r+Ab7xvY2AsJo1uLSUsFl+6wPrVv4c+BV8FaD9lfa+oTtunnXv6D8K7sgEcgH60oGABQKwo6UUUUDCiiigAooooAKKKKACiiigAooooAKKKKACo5mKxkhd3FSUhGRjOPpQB8f6vYeIvGnxHubW5t5hdzTlDlTiKPPX6Yr6j8KeHbbwxoFppNsi7IV+dh/E3c/nWiY41mMqRxKxPzkIMkfWrESgL8owOe1IRLRRRTGFFFFABRRRQAUUUUAFFFFABRRRQAUUUUAFFFFABRRRQAUUUUAFFFFABRRRQAUUUUAFFFFABRRRQAUUUUAFFFFABRRRQAUUUUAFFFFABRRRQAUUUUAFFFFABRRRQAUUUUAFFFFABRRRQAUUUUAFFFFABRRRQAUUUUAGB6UUUUAFFFFABRRRQAUUUUAFFFFABRRRQAUUUUAFFFFABRRRQAUUUUAFFFFABRRRQAUUUUAFFFFABRRRQAUUUUAFFFFABRRRQAUUUUAFFFFABRRRQAUUUUAFFFFABRRRQAUUUUAFFFFABRRRQAUUUUAFFFFABRRRQAUUUUAFFFFABRRRQAUUUUAFFFFABRRRQB//Z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317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58" y="1816282"/>
            <a:ext cx="4762500" cy="3695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36823" y="2886891"/>
            <a:ext cx="3448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幼圆" panose="02010509060101010101" pitchFamily="49" charset="-122"/>
                <a:cs typeface="+mn-cs"/>
              </a:rPr>
              <a:t>言归正传，让我们回到游戏玩法介绍吧！</a:t>
            </a:r>
          </a:p>
        </p:txBody>
      </p:sp>
    </p:spTree>
    <p:extLst>
      <p:ext uri="{BB962C8B-B14F-4D97-AF65-F5344CB8AC3E}">
        <p14:creationId xmlns:p14="http://schemas.microsoft.com/office/powerpoint/2010/main" val="282759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1" dirty="0"/>
              <a:t>游戏主要玩法</a:t>
            </a:r>
            <a:endParaRPr lang="zh-cn" b="1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528571" y="1485900"/>
            <a:ext cx="8386138" cy="412394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zh-CN" altLang="en-US" sz="2800" dirty="0"/>
              <a:t>    玩家操作的主人公是宠物照看店的店主。不断会有客人带着他们的宠物委托主人公照看。</a:t>
            </a:r>
            <a:endParaRPr lang="en-US" altLang="zh-CN" sz="2800" dirty="0"/>
          </a:p>
          <a:p>
            <a:pPr marL="45720" indent="0">
              <a:buNone/>
            </a:pPr>
            <a:r>
              <a:rPr lang="zh-CN" altLang="en-US" sz="2800" dirty="0"/>
              <a:t>     玩家需要根据动物身上给出的暗示来完成“喂食”，“喝水”，“洗澡”，“喂药”等相应动作来使宠物感到舒适，通过成功照看宠物可以获得经验，金币等奖励。而让你拥有更多的选择和游戏发展可能性。</a:t>
            </a:r>
          </a:p>
        </p:txBody>
      </p:sp>
    </p:spTree>
    <p:extLst>
      <p:ext uri="{BB962C8B-B14F-4D97-AF65-F5344CB8AC3E}">
        <p14:creationId xmlns:p14="http://schemas.microsoft.com/office/powerpoint/2010/main" val="14027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1199"/>
            <a:ext cx="3478191" cy="34781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93" y="3711200"/>
            <a:ext cx="3478192" cy="347819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93396" y="1637403"/>
            <a:ext cx="5831063" cy="1415732"/>
            <a:chOff x="2253409" y="523792"/>
            <a:chExt cx="5831063" cy="1415732"/>
          </a:xfrm>
        </p:grpSpPr>
        <p:sp>
          <p:nvSpPr>
            <p:cNvPr id="7" name="文本框 6"/>
            <p:cNvSpPr txBox="1"/>
            <p:nvPr/>
          </p:nvSpPr>
          <p:spPr>
            <a:xfrm>
              <a:off x="2253409" y="523792"/>
              <a:ext cx="4318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</a:defRPr>
              </a:lvl1pPr>
            </a:lstStyle>
            <a:p>
              <a:pPr algn="l"/>
              <a:r>
                <a:rPr lang="en-US" altLang="zh-CN" sz="3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ea"/>
                </a:rPr>
                <a:t>1</a:t>
              </a:r>
              <a:r>
                <a:rPr lang="zh-CN" altLang="en-US" sz="3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ea"/>
                </a:rPr>
                <a:t>、主人公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504362" y="1416304"/>
              <a:ext cx="5580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玩家可以自定义姓名、头像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PA_组合 4"/>
          <p:cNvGrpSpPr/>
          <p:nvPr>
            <p:custDataLst>
              <p:tags r:id="rId1"/>
            </p:custDataLst>
          </p:nvPr>
        </p:nvGrpSpPr>
        <p:grpSpPr>
          <a:xfrm>
            <a:off x="10039618" y="-2446898"/>
            <a:ext cx="4304764" cy="4304764"/>
            <a:chOff x="-1671581" y="-498242"/>
            <a:chExt cx="4304764" cy="4304764"/>
          </a:xfrm>
        </p:grpSpPr>
        <p:sp>
          <p:nvSpPr>
            <p:cNvPr id="16" name="椭圆 15"/>
            <p:cNvSpPr/>
            <p:nvPr/>
          </p:nvSpPr>
          <p:spPr>
            <a:xfrm>
              <a:off x="-1671581" y="-498242"/>
              <a:ext cx="4304764" cy="4304764"/>
            </a:xfrm>
            <a:prstGeom prst="ellipse">
              <a:avLst/>
            </a:prstGeom>
            <a:solidFill>
              <a:srgbClr val="EC6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1560878" y="-395308"/>
              <a:ext cx="3661894" cy="3661894"/>
            </a:xfrm>
            <a:prstGeom prst="ellipse">
              <a:avLst/>
            </a:prstGeom>
            <a:solidFill>
              <a:srgbClr val="FBA860"/>
            </a:solidFill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-1474721" y="-295132"/>
              <a:ext cx="2915992" cy="2915992"/>
            </a:xfrm>
            <a:prstGeom prst="ellipse">
              <a:avLst/>
            </a:prstGeom>
            <a:solidFill>
              <a:srgbClr val="F68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10408575" y="4794026"/>
            <a:ext cx="1501348" cy="749450"/>
          </a:xfrm>
          <a:custGeom>
            <a:avLst/>
            <a:gdLst>
              <a:gd name="connsiteX0" fmla="*/ 791913 w 1791140"/>
              <a:gd name="connsiteY0" fmla="*/ 0 h 894110"/>
              <a:gd name="connsiteX1" fmla="*/ 1187129 w 1791140"/>
              <a:gd name="connsiteY1" fmla="*/ 213295 h 894110"/>
              <a:gd name="connsiteX2" fmla="*/ 1191896 w 1791140"/>
              <a:gd name="connsiteY2" fmla="*/ 244607 h 894110"/>
              <a:gd name="connsiteX3" fmla="*/ 1252477 w 1791140"/>
              <a:gd name="connsiteY3" fmla="*/ 257059 h 894110"/>
              <a:gd name="connsiteX4" fmla="*/ 1352059 w 1791140"/>
              <a:gd name="connsiteY4" fmla="*/ 297067 h 894110"/>
              <a:gd name="connsiteX5" fmla="*/ 1387847 w 1791140"/>
              <a:gd name="connsiteY5" fmla="*/ 323148 h 894110"/>
              <a:gd name="connsiteX6" fmla="*/ 1469030 w 1791140"/>
              <a:gd name="connsiteY6" fmla="*/ 328567 h 894110"/>
              <a:gd name="connsiteX7" fmla="*/ 1791140 w 1791140"/>
              <a:gd name="connsiteY7" fmla="*/ 590272 h 894110"/>
              <a:gd name="connsiteX8" fmla="*/ 1387728 w 1791140"/>
              <a:gd name="connsiteY8" fmla="*/ 857404 h 894110"/>
              <a:gd name="connsiteX9" fmla="*/ 1102473 w 1791140"/>
              <a:gd name="connsiteY9" fmla="*/ 779163 h 894110"/>
              <a:gd name="connsiteX10" fmla="*/ 1091107 w 1791140"/>
              <a:gd name="connsiteY10" fmla="*/ 770041 h 894110"/>
              <a:gd name="connsiteX11" fmla="*/ 1014150 w 1791140"/>
              <a:gd name="connsiteY11" fmla="*/ 764904 h 894110"/>
              <a:gd name="connsiteX12" fmla="*/ 993206 w 1791140"/>
              <a:gd name="connsiteY12" fmla="*/ 760599 h 894110"/>
              <a:gd name="connsiteX13" fmla="*/ 980308 w 1791140"/>
              <a:gd name="connsiteY13" fmla="*/ 776334 h 894110"/>
              <a:gd name="connsiteX14" fmla="*/ 645792 w 1791140"/>
              <a:gd name="connsiteY14" fmla="*/ 894110 h 894110"/>
              <a:gd name="connsiteX15" fmla="*/ 360537 w 1791140"/>
              <a:gd name="connsiteY15" fmla="*/ 815869 h 894110"/>
              <a:gd name="connsiteX16" fmla="*/ 305080 w 1791140"/>
              <a:gd name="connsiteY16" fmla="*/ 761402 h 894110"/>
              <a:gd name="connsiteX17" fmla="*/ 246386 w 1791140"/>
              <a:gd name="connsiteY17" fmla="*/ 749338 h 894110"/>
              <a:gd name="connsiteX18" fmla="*/ 0 w 1791140"/>
              <a:gd name="connsiteY18" fmla="*/ 503198 h 894110"/>
              <a:gd name="connsiteX19" fmla="*/ 322111 w 1791140"/>
              <a:gd name="connsiteY19" fmla="*/ 241493 h 894110"/>
              <a:gd name="connsiteX20" fmla="*/ 393126 w 1791140"/>
              <a:gd name="connsiteY20" fmla="*/ 236753 h 894110"/>
              <a:gd name="connsiteX21" fmla="*/ 396697 w 1791140"/>
              <a:gd name="connsiteY21" fmla="*/ 213295 h 894110"/>
              <a:gd name="connsiteX22" fmla="*/ 791913 w 1791140"/>
              <a:gd name="connsiteY22" fmla="*/ 0 h 89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791140" h="894110">
                <a:moveTo>
                  <a:pt x="791913" y="0"/>
                </a:moveTo>
                <a:cubicBezTo>
                  <a:pt x="986861" y="0"/>
                  <a:pt x="1149512" y="91568"/>
                  <a:pt x="1187129" y="213295"/>
                </a:cubicBezTo>
                <a:lnTo>
                  <a:pt x="1191896" y="244607"/>
                </a:lnTo>
                <a:lnTo>
                  <a:pt x="1252477" y="257059"/>
                </a:lnTo>
                <a:cubicBezTo>
                  <a:pt x="1288675" y="267198"/>
                  <a:pt x="1322173" y="280735"/>
                  <a:pt x="1352059" y="297067"/>
                </a:cubicBezTo>
                <a:lnTo>
                  <a:pt x="1387847" y="323148"/>
                </a:lnTo>
                <a:lnTo>
                  <a:pt x="1469030" y="328567"/>
                </a:lnTo>
                <a:cubicBezTo>
                  <a:pt x="1652858" y="353476"/>
                  <a:pt x="1791140" y="461181"/>
                  <a:pt x="1791140" y="590272"/>
                </a:cubicBezTo>
                <a:cubicBezTo>
                  <a:pt x="1791140" y="737805"/>
                  <a:pt x="1610526" y="857404"/>
                  <a:pt x="1387728" y="857404"/>
                </a:cubicBezTo>
                <a:cubicBezTo>
                  <a:pt x="1276329" y="857404"/>
                  <a:pt x="1175476" y="827504"/>
                  <a:pt x="1102473" y="779163"/>
                </a:cubicBezTo>
                <a:lnTo>
                  <a:pt x="1091107" y="770041"/>
                </a:lnTo>
                <a:lnTo>
                  <a:pt x="1014150" y="764904"/>
                </a:lnTo>
                <a:lnTo>
                  <a:pt x="993206" y="760599"/>
                </a:lnTo>
                <a:lnTo>
                  <a:pt x="980308" y="776334"/>
                </a:lnTo>
                <a:cubicBezTo>
                  <a:pt x="907812" y="847392"/>
                  <a:pt x="785041" y="894110"/>
                  <a:pt x="645792" y="894110"/>
                </a:cubicBezTo>
                <a:cubicBezTo>
                  <a:pt x="534393" y="894110"/>
                  <a:pt x="433540" y="864210"/>
                  <a:pt x="360537" y="815869"/>
                </a:cubicBezTo>
                <a:lnTo>
                  <a:pt x="305080" y="761402"/>
                </a:lnTo>
                <a:lnTo>
                  <a:pt x="246386" y="749338"/>
                </a:lnTo>
                <a:cubicBezTo>
                  <a:pt x="101595" y="708785"/>
                  <a:pt x="0" y="613848"/>
                  <a:pt x="0" y="503198"/>
                </a:cubicBezTo>
                <a:cubicBezTo>
                  <a:pt x="0" y="374107"/>
                  <a:pt x="138282" y="266402"/>
                  <a:pt x="322111" y="241493"/>
                </a:cubicBezTo>
                <a:lnTo>
                  <a:pt x="393126" y="236753"/>
                </a:lnTo>
                <a:lnTo>
                  <a:pt x="396697" y="213295"/>
                </a:lnTo>
                <a:cubicBezTo>
                  <a:pt x="434314" y="91568"/>
                  <a:pt x="596965" y="0"/>
                  <a:pt x="79191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五角星 29"/>
          <p:cNvSpPr/>
          <p:nvPr/>
        </p:nvSpPr>
        <p:spPr>
          <a:xfrm>
            <a:off x="10616447" y="3309512"/>
            <a:ext cx="354309" cy="401690"/>
          </a:xfrm>
          <a:prstGeom prst="star5">
            <a:avLst/>
          </a:prstGeom>
          <a:solidFill>
            <a:srgbClr val="668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10782832" y="3746498"/>
            <a:ext cx="720492" cy="955040"/>
          </a:xfrm>
          <a:custGeom>
            <a:avLst/>
            <a:gdLst>
              <a:gd name="connsiteX0" fmla="*/ 304800 w 741700"/>
              <a:gd name="connsiteY0" fmla="*/ 929640 h 929640"/>
              <a:gd name="connsiteX1" fmla="*/ 403860 w 741700"/>
              <a:gd name="connsiteY1" fmla="*/ 289560 h 929640"/>
              <a:gd name="connsiteX2" fmla="*/ 739140 w 741700"/>
              <a:gd name="connsiteY2" fmla="*/ 396240 h 929640"/>
              <a:gd name="connsiteX3" fmla="*/ 205740 w 741700"/>
              <a:gd name="connsiteY3" fmla="*/ 525780 h 929640"/>
              <a:gd name="connsiteX4" fmla="*/ 0 w 741700"/>
              <a:gd name="connsiteY4" fmla="*/ 0 h 929640"/>
              <a:gd name="connsiteX0" fmla="*/ 304800 w 743769"/>
              <a:gd name="connsiteY0" fmla="*/ 929640 h 929640"/>
              <a:gd name="connsiteX1" fmla="*/ 403860 w 743769"/>
              <a:gd name="connsiteY1" fmla="*/ 289560 h 929640"/>
              <a:gd name="connsiteX2" fmla="*/ 739140 w 743769"/>
              <a:gd name="connsiteY2" fmla="*/ 396240 h 929640"/>
              <a:gd name="connsiteX3" fmla="*/ 205740 w 743769"/>
              <a:gd name="connsiteY3" fmla="*/ 525780 h 929640"/>
              <a:gd name="connsiteX4" fmla="*/ 0 w 743769"/>
              <a:gd name="connsiteY4" fmla="*/ 0 h 929640"/>
              <a:gd name="connsiteX0" fmla="*/ 304800 w 743769"/>
              <a:gd name="connsiteY0" fmla="*/ 929640 h 929640"/>
              <a:gd name="connsiteX1" fmla="*/ 403860 w 743769"/>
              <a:gd name="connsiteY1" fmla="*/ 289560 h 929640"/>
              <a:gd name="connsiteX2" fmla="*/ 739140 w 743769"/>
              <a:gd name="connsiteY2" fmla="*/ 396240 h 929640"/>
              <a:gd name="connsiteX3" fmla="*/ 205740 w 743769"/>
              <a:gd name="connsiteY3" fmla="*/ 525780 h 929640"/>
              <a:gd name="connsiteX4" fmla="*/ 0 w 743769"/>
              <a:gd name="connsiteY4" fmla="*/ 0 h 929640"/>
              <a:gd name="connsiteX0" fmla="*/ 304800 w 745656"/>
              <a:gd name="connsiteY0" fmla="*/ 929640 h 929640"/>
              <a:gd name="connsiteX1" fmla="*/ 403860 w 745656"/>
              <a:gd name="connsiteY1" fmla="*/ 289560 h 929640"/>
              <a:gd name="connsiteX2" fmla="*/ 739140 w 745656"/>
              <a:gd name="connsiteY2" fmla="*/ 396240 h 929640"/>
              <a:gd name="connsiteX3" fmla="*/ 104140 w 745656"/>
              <a:gd name="connsiteY3" fmla="*/ 411480 h 929640"/>
              <a:gd name="connsiteX4" fmla="*/ 0 w 745656"/>
              <a:gd name="connsiteY4" fmla="*/ 0 h 929640"/>
              <a:gd name="connsiteX0" fmla="*/ 304800 w 745656"/>
              <a:gd name="connsiteY0" fmla="*/ 929640 h 929640"/>
              <a:gd name="connsiteX1" fmla="*/ 403860 w 745656"/>
              <a:gd name="connsiteY1" fmla="*/ 289560 h 929640"/>
              <a:gd name="connsiteX2" fmla="*/ 739140 w 745656"/>
              <a:gd name="connsiteY2" fmla="*/ 396240 h 929640"/>
              <a:gd name="connsiteX3" fmla="*/ 104140 w 745656"/>
              <a:gd name="connsiteY3" fmla="*/ 411480 h 929640"/>
              <a:gd name="connsiteX4" fmla="*/ 0 w 745656"/>
              <a:gd name="connsiteY4" fmla="*/ 0 h 929640"/>
              <a:gd name="connsiteX0" fmla="*/ 412750 w 853606"/>
              <a:gd name="connsiteY0" fmla="*/ 955040 h 955040"/>
              <a:gd name="connsiteX1" fmla="*/ 511810 w 853606"/>
              <a:gd name="connsiteY1" fmla="*/ 314960 h 955040"/>
              <a:gd name="connsiteX2" fmla="*/ 847090 w 853606"/>
              <a:gd name="connsiteY2" fmla="*/ 421640 h 955040"/>
              <a:gd name="connsiteX3" fmla="*/ 212090 w 853606"/>
              <a:gd name="connsiteY3" fmla="*/ 436880 h 955040"/>
              <a:gd name="connsiteX4" fmla="*/ 0 w 853606"/>
              <a:gd name="connsiteY4" fmla="*/ 0 h 955040"/>
              <a:gd name="connsiteX0" fmla="*/ 412750 w 853606"/>
              <a:gd name="connsiteY0" fmla="*/ 955040 h 955040"/>
              <a:gd name="connsiteX1" fmla="*/ 511810 w 853606"/>
              <a:gd name="connsiteY1" fmla="*/ 314960 h 955040"/>
              <a:gd name="connsiteX2" fmla="*/ 847090 w 853606"/>
              <a:gd name="connsiteY2" fmla="*/ 421640 h 955040"/>
              <a:gd name="connsiteX3" fmla="*/ 212090 w 853606"/>
              <a:gd name="connsiteY3" fmla="*/ 436880 h 955040"/>
              <a:gd name="connsiteX4" fmla="*/ 0 w 853606"/>
              <a:gd name="connsiteY4" fmla="*/ 0 h 955040"/>
              <a:gd name="connsiteX0" fmla="*/ 412750 w 849119"/>
              <a:gd name="connsiteY0" fmla="*/ 955040 h 955040"/>
              <a:gd name="connsiteX1" fmla="*/ 511810 w 849119"/>
              <a:gd name="connsiteY1" fmla="*/ 314960 h 955040"/>
              <a:gd name="connsiteX2" fmla="*/ 847090 w 849119"/>
              <a:gd name="connsiteY2" fmla="*/ 421640 h 955040"/>
              <a:gd name="connsiteX3" fmla="*/ 212090 w 849119"/>
              <a:gd name="connsiteY3" fmla="*/ 436880 h 955040"/>
              <a:gd name="connsiteX4" fmla="*/ 0 w 849119"/>
              <a:gd name="connsiteY4" fmla="*/ 0 h 955040"/>
              <a:gd name="connsiteX0" fmla="*/ 412750 w 853238"/>
              <a:gd name="connsiteY0" fmla="*/ 955040 h 955040"/>
              <a:gd name="connsiteX1" fmla="*/ 505460 w 853238"/>
              <a:gd name="connsiteY1" fmla="*/ 276860 h 955040"/>
              <a:gd name="connsiteX2" fmla="*/ 847090 w 853238"/>
              <a:gd name="connsiteY2" fmla="*/ 421640 h 955040"/>
              <a:gd name="connsiteX3" fmla="*/ 212090 w 853238"/>
              <a:gd name="connsiteY3" fmla="*/ 436880 h 955040"/>
              <a:gd name="connsiteX4" fmla="*/ 0 w 853238"/>
              <a:gd name="connsiteY4" fmla="*/ 0 h 955040"/>
              <a:gd name="connsiteX0" fmla="*/ 412750 w 853793"/>
              <a:gd name="connsiteY0" fmla="*/ 955040 h 955040"/>
              <a:gd name="connsiteX1" fmla="*/ 505460 w 853793"/>
              <a:gd name="connsiteY1" fmla="*/ 276860 h 955040"/>
              <a:gd name="connsiteX2" fmla="*/ 847090 w 853793"/>
              <a:gd name="connsiteY2" fmla="*/ 421640 h 955040"/>
              <a:gd name="connsiteX3" fmla="*/ 212090 w 853793"/>
              <a:gd name="connsiteY3" fmla="*/ 436880 h 955040"/>
              <a:gd name="connsiteX4" fmla="*/ 0 w 853793"/>
              <a:gd name="connsiteY4" fmla="*/ 0 h 955040"/>
              <a:gd name="connsiteX0" fmla="*/ 412750 w 696465"/>
              <a:gd name="connsiteY0" fmla="*/ 955040 h 955040"/>
              <a:gd name="connsiteX1" fmla="*/ 505460 w 696465"/>
              <a:gd name="connsiteY1" fmla="*/ 276860 h 955040"/>
              <a:gd name="connsiteX2" fmla="*/ 688340 w 696465"/>
              <a:gd name="connsiteY2" fmla="*/ 535940 h 955040"/>
              <a:gd name="connsiteX3" fmla="*/ 212090 w 696465"/>
              <a:gd name="connsiteY3" fmla="*/ 436880 h 955040"/>
              <a:gd name="connsiteX4" fmla="*/ 0 w 696465"/>
              <a:gd name="connsiteY4" fmla="*/ 0 h 955040"/>
              <a:gd name="connsiteX0" fmla="*/ 412750 w 712614"/>
              <a:gd name="connsiteY0" fmla="*/ 955040 h 955040"/>
              <a:gd name="connsiteX1" fmla="*/ 505460 w 712614"/>
              <a:gd name="connsiteY1" fmla="*/ 276860 h 955040"/>
              <a:gd name="connsiteX2" fmla="*/ 688340 w 712614"/>
              <a:gd name="connsiteY2" fmla="*/ 535940 h 955040"/>
              <a:gd name="connsiteX3" fmla="*/ 212090 w 712614"/>
              <a:gd name="connsiteY3" fmla="*/ 436880 h 955040"/>
              <a:gd name="connsiteX4" fmla="*/ 0 w 712614"/>
              <a:gd name="connsiteY4" fmla="*/ 0 h 955040"/>
              <a:gd name="connsiteX0" fmla="*/ 412750 w 716890"/>
              <a:gd name="connsiteY0" fmla="*/ 955040 h 955040"/>
              <a:gd name="connsiteX1" fmla="*/ 505460 w 716890"/>
              <a:gd name="connsiteY1" fmla="*/ 276860 h 955040"/>
              <a:gd name="connsiteX2" fmla="*/ 688340 w 716890"/>
              <a:gd name="connsiteY2" fmla="*/ 535940 h 955040"/>
              <a:gd name="connsiteX3" fmla="*/ 212090 w 716890"/>
              <a:gd name="connsiteY3" fmla="*/ 436880 h 955040"/>
              <a:gd name="connsiteX4" fmla="*/ 0 w 716890"/>
              <a:gd name="connsiteY4" fmla="*/ 0 h 955040"/>
              <a:gd name="connsiteX0" fmla="*/ 412750 w 716890"/>
              <a:gd name="connsiteY0" fmla="*/ 955040 h 955040"/>
              <a:gd name="connsiteX1" fmla="*/ 505460 w 716890"/>
              <a:gd name="connsiteY1" fmla="*/ 276860 h 955040"/>
              <a:gd name="connsiteX2" fmla="*/ 688340 w 716890"/>
              <a:gd name="connsiteY2" fmla="*/ 535940 h 955040"/>
              <a:gd name="connsiteX3" fmla="*/ 212090 w 716890"/>
              <a:gd name="connsiteY3" fmla="*/ 436880 h 955040"/>
              <a:gd name="connsiteX4" fmla="*/ 0 w 716890"/>
              <a:gd name="connsiteY4" fmla="*/ 0 h 955040"/>
              <a:gd name="connsiteX0" fmla="*/ 416352 w 720492"/>
              <a:gd name="connsiteY0" fmla="*/ 955040 h 955040"/>
              <a:gd name="connsiteX1" fmla="*/ 509062 w 720492"/>
              <a:gd name="connsiteY1" fmla="*/ 276860 h 955040"/>
              <a:gd name="connsiteX2" fmla="*/ 691942 w 720492"/>
              <a:gd name="connsiteY2" fmla="*/ 535940 h 955040"/>
              <a:gd name="connsiteX3" fmla="*/ 215692 w 720492"/>
              <a:gd name="connsiteY3" fmla="*/ 436880 h 955040"/>
              <a:gd name="connsiteX4" fmla="*/ 3602 w 720492"/>
              <a:gd name="connsiteY4" fmla="*/ 0 h 95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492" h="955040">
                <a:moveTo>
                  <a:pt x="416352" y="955040"/>
                </a:moveTo>
                <a:cubicBezTo>
                  <a:pt x="429687" y="679450"/>
                  <a:pt x="412330" y="346710"/>
                  <a:pt x="509062" y="276860"/>
                </a:cubicBezTo>
                <a:cubicBezTo>
                  <a:pt x="605794" y="207010"/>
                  <a:pt x="791637" y="439420"/>
                  <a:pt x="691942" y="535940"/>
                </a:cubicBezTo>
                <a:cubicBezTo>
                  <a:pt x="592247" y="632460"/>
                  <a:pt x="412965" y="589703"/>
                  <a:pt x="215692" y="436880"/>
                </a:cubicBezTo>
                <a:cubicBezTo>
                  <a:pt x="18419" y="284057"/>
                  <a:pt x="-12273" y="134620"/>
                  <a:pt x="3602" y="0"/>
                </a:cubicBezTo>
              </a:path>
            </a:pathLst>
          </a:custGeom>
          <a:noFill/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EF485E1-B621-431A-A8C9-8094E3AA18E0}"/>
              </a:ext>
            </a:extLst>
          </p:cNvPr>
          <p:cNvSpPr txBox="1"/>
          <p:nvPr/>
        </p:nvSpPr>
        <p:spPr>
          <a:xfrm rot="3118">
            <a:off x="536134" y="793459"/>
            <a:ext cx="275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4"/>
                </a:solidFill>
                <a:latin typeface="MYuppy-KR-Bold-DDC"/>
                <a:ea typeface="MYuppy-KR-Bold-DDC"/>
              </a:rPr>
              <a:t>二、角色设置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53" y="3711200"/>
            <a:ext cx="3478190" cy="347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12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218"/>
                                  </p:stCondLst>
                                  <p:childTnLst>
                                    <p:animRot by="21600000">
                                      <p:cBhvr>
                                        <p:cTn id="6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0-多彩卡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F96D8"/>
      </a:accent1>
      <a:accent2>
        <a:srgbClr val="E984A5"/>
      </a:accent2>
      <a:accent3>
        <a:srgbClr val="3CB44A"/>
      </a:accent3>
      <a:accent4>
        <a:srgbClr val="EC6603"/>
      </a:accent4>
      <a:accent5>
        <a:srgbClr val="3CA793"/>
      </a:accent5>
      <a:accent6>
        <a:srgbClr val="70AD47"/>
      </a:accent6>
      <a:hlink>
        <a:srgbClr val="0563C1"/>
      </a:hlink>
      <a:folHlink>
        <a:srgbClr val="954F72"/>
      </a:folHlink>
    </a:clrScheme>
    <a:fontScheme name="0-正常卡通">
      <a:majorFont>
        <a:latin typeface="Helvetica"/>
        <a:ea typeface="MYuppy-KR-Bold-DDC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返校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1769_TF02895269" id="{CAC94B64-B093-4141-802D-47D820481C7A}" vid="{130C9486-AE83-4AAC-846E-58CAE4543B3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789</Words>
  <Application>Microsoft Office PowerPoint</Application>
  <PresentationFormat>宽屏</PresentationFormat>
  <Paragraphs>68</Paragraphs>
  <Slides>17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MYuppy-KR-Bold-DDC</vt:lpstr>
      <vt:lpstr>等线</vt:lpstr>
      <vt:lpstr>华文细黑</vt:lpstr>
      <vt:lpstr>宋体</vt:lpstr>
      <vt:lpstr>微软雅黑 Light</vt:lpstr>
      <vt:lpstr>Arial</vt:lpstr>
      <vt:lpstr>Calibri</vt:lpstr>
      <vt:lpstr>Cambria</vt:lpstr>
      <vt:lpstr>Helvetica</vt:lpstr>
      <vt:lpstr>Office 主题</vt:lpstr>
      <vt:lpstr>返校 16x9</vt:lpstr>
      <vt:lpstr>PowerPoint 演示文稿</vt:lpstr>
      <vt:lpstr>PowerPoint 演示文稿</vt:lpstr>
      <vt:lpstr>PowerPoint 演示文稿</vt:lpstr>
      <vt:lpstr>快乐撸猫！</vt:lpstr>
      <vt:lpstr>愉快交友！</vt:lpstr>
      <vt:lpstr>深情对视！</vt:lpstr>
      <vt:lpstr>这当然是不可能的。我们有的只有一群群吃的比你还多还不干事的宠物主子们。</vt:lpstr>
      <vt:lpstr>游戏主要玩法</vt:lpstr>
      <vt:lpstr>PowerPoint 演示文稿</vt:lpstr>
      <vt:lpstr>PowerPoint 演示文稿</vt:lpstr>
      <vt:lpstr>游戏主要对象模块</vt:lpstr>
      <vt:lpstr>PowerPoint 演示文稿</vt:lpstr>
      <vt:lpstr>PowerPoint 演示文稿</vt:lpstr>
      <vt:lpstr>PowerPoint 演示文稿</vt:lpstr>
      <vt:lpstr>游戏特点特色</vt:lpstr>
      <vt:lpstr>游戏特点特色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apple</dc:creator>
  <cp:lastModifiedBy>Windows 用户</cp:lastModifiedBy>
  <cp:revision>33</cp:revision>
  <dcterms:created xsi:type="dcterms:W3CDTF">2017-02-09T03:19:38Z</dcterms:created>
  <dcterms:modified xsi:type="dcterms:W3CDTF">2019-06-09T11:30:19Z</dcterms:modified>
</cp:coreProperties>
</file>